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3.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theme/theme4.xml" ContentType="application/vnd.openxmlformats-officedocument.theme+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98" r:id="rId3"/>
    <p:sldMasterId id="2147483751" r:id="rId4"/>
    <p:sldMasterId id="2147483813" r:id="rId5"/>
  </p:sldMasterIdLst>
  <p:notesMasterIdLst>
    <p:notesMasterId r:id="rId19"/>
  </p:notesMasterIdLst>
  <p:sldIdLst>
    <p:sldId id="257" r:id="rId6"/>
    <p:sldId id="258" r:id="rId7"/>
    <p:sldId id="264" r:id="rId8"/>
    <p:sldId id="259" r:id="rId9"/>
    <p:sldId id="260" r:id="rId10"/>
    <p:sldId id="261" r:id="rId11"/>
    <p:sldId id="262" r:id="rId12"/>
    <p:sldId id="263" r:id="rId13"/>
    <p:sldId id="265" r:id="rId14"/>
    <p:sldId id="268" r:id="rId15"/>
    <p:sldId id="269" r:id="rId16"/>
    <p:sldId id="270"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p:scale>
          <a:sx n="95" d="100"/>
          <a:sy n="95" d="100"/>
        </p:scale>
        <p:origin x="38" y="6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jpeg>
</file>

<file path=ppt/media/image14.png>
</file>

<file path=ppt/media/image15.jpeg>
</file>

<file path=ppt/media/image16.jpg>
</file>

<file path=ppt/media/image17.png>
</file>

<file path=ppt/media/image18.png>
</file>

<file path=ppt/media/image19.png>
</file>

<file path=ppt/media/image2.png>
</file>

<file path=ppt/media/image20.png>
</file>

<file path=ppt/media/image21.png>
</file>

<file path=ppt/media/image22.jpeg>
</file>

<file path=ppt/media/image23.jpg>
</file>

<file path=ppt/media/image24.png>
</file>

<file path=ppt/media/image25.png>
</file>

<file path=ppt/media/image26.jpg>
</file>

<file path=ppt/media/image27.jpg>
</file>

<file path=ppt/media/image28.jpg>
</file>

<file path=ppt/media/image29.jpg>
</file>

<file path=ppt/media/image3.png>
</file>

<file path=ppt/media/image30.png>
</file>

<file path=ppt/media/image31.png>
</file>

<file path=ppt/media/image32.png>
</file>

<file path=ppt/media/image33.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34AAAB-D45D-464E-842F-5E9F5941BD75}" type="datetimeFigureOut">
              <a:rPr lang="da-DK" smtClean="0"/>
              <a:t>15-04-2016</a:t>
            </a:fld>
            <a:endParaRPr lang="da-D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D5CD25-D2F7-4FCF-9262-9026C77BF411}" type="slidenum">
              <a:rPr lang="da-DK" smtClean="0"/>
              <a:t>‹#›</a:t>
            </a:fld>
            <a:endParaRPr lang="da-DK"/>
          </a:p>
        </p:txBody>
      </p:sp>
    </p:spTree>
    <p:extLst>
      <p:ext uri="{BB962C8B-B14F-4D97-AF65-F5344CB8AC3E}">
        <p14:creationId xmlns:p14="http://schemas.microsoft.com/office/powerpoint/2010/main" val="2549644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C52CFDC-D2D5-4B9F-BA75-89F771E01AE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4102977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Demo:</a:t>
            </a:r>
            <a:r>
              <a:rPr lang="en-US" dirty="0"/>
              <a:t> </a:t>
            </a:r>
            <a:r>
              <a:rPr lang="en-US" altLang="zh-CN" dirty="0"/>
              <a:t>Provisioning VM</a:t>
            </a:r>
          </a:p>
          <a:p>
            <a:endParaRPr lang="en-US" altLang="zh-CN" dirty="0"/>
          </a:p>
          <a:p>
            <a:r>
              <a:rPr lang="en-US" altLang="zh-CN" b="1" dirty="0"/>
              <a:t>Prerequisites:</a:t>
            </a:r>
            <a:r>
              <a:rPr lang="en-US" altLang="zh-CN" b="1" baseline="0" dirty="0"/>
              <a:t> </a:t>
            </a:r>
            <a:endParaRPr lang="en-US" altLang="zh-CN" baseline="0" dirty="0"/>
          </a:p>
          <a:p>
            <a:pPr marL="171450" indent="-171450">
              <a:buFont typeface="Arial" panose="020B0604020202020204" pitchFamily="34" charset="0"/>
              <a:buChar char="•"/>
            </a:pPr>
            <a:r>
              <a:rPr lang="en-US" altLang="zh-CN" baseline="0" dirty="0"/>
              <a:t>A Windows Server 2012 is already provisioned.</a:t>
            </a:r>
          </a:p>
          <a:p>
            <a:endParaRPr lang="en-US" altLang="zh-CN" dirty="0"/>
          </a:p>
          <a:p>
            <a:r>
              <a:rPr lang="en-US" altLang="zh-CN" b="1" dirty="0"/>
              <a:t>Steps:</a:t>
            </a:r>
          </a:p>
          <a:p>
            <a:pPr marL="228600" indent="-228600">
              <a:buFont typeface="+mj-lt"/>
              <a:buAutoNum type="arabicPeriod"/>
            </a:pPr>
            <a:r>
              <a:rPr lang="en-US" dirty="0"/>
              <a:t>Open</a:t>
            </a:r>
            <a:r>
              <a:rPr lang="en-US" baseline="0" dirty="0"/>
              <a:t> Ibiza portal and click the </a:t>
            </a:r>
            <a:r>
              <a:rPr lang="en-US" b="1" baseline="0" dirty="0"/>
              <a:t>NEW</a:t>
            </a:r>
            <a:r>
              <a:rPr lang="en-US" baseline="0" dirty="0"/>
              <a:t> button at the lower-left corner.</a:t>
            </a:r>
          </a:p>
          <a:p>
            <a:pPr marL="228600" indent="-228600">
              <a:buFont typeface="+mj-lt"/>
              <a:buAutoNum type="arabicPeriod"/>
            </a:pPr>
            <a:r>
              <a:rPr lang="en-US" baseline="0" dirty="0"/>
              <a:t>Show the short list of resources. Explain that I can directly create popular resources here such as a Windows Server 2012.</a:t>
            </a:r>
          </a:p>
          <a:p>
            <a:pPr marL="228600" indent="-228600">
              <a:buFont typeface="+mj-lt"/>
              <a:buAutoNum type="arabicPeriod"/>
            </a:pPr>
            <a:r>
              <a:rPr lang="en-US" baseline="0" dirty="0"/>
              <a:t>Click on the </a:t>
            </a:r>
            <a:r>
              <a:rPr lang="en-US" b="1" baseline="0" dirty="0"/>
              <a:t>Everything</a:t>
            </a:r>
            <a:r>
              <a:rPr lang="en-US" baseline="0" dirty="0"/>
              <a:t> link.</a:t>
            </a:r>
          </a:p>
          <a:p>
            <a:pPr marL="228600" indent="-228600">
              <a:buFont typeface="+mj-lt"/>
              <a:buAutoNum type="arabicPeriod"/>
            </a:pPr>
            <a:r>
              <a:rPr lang="en-US" baseline="0" dirty="0"/>
              <a:t>In </a:t>
            </a:r>
            <a:r>
              <a:rPr lang="en-US" b="1" baseline="0" dirty="0"/>
              <a:t>Gallery</a:t>
            </a:r>
            <a:r>
              <a:rPr lang="en-US" baseline="0" dirty="0"/>
              <a:t> blade, open the </a:t>
            </a:r>
            <a:r>
              <a:rPr lang="en-US" b="1" baseline="0" dirty="0"/>
              <a:t>Virtual machines </a:t>
            </a:r>
            <a:r>
              <a:rPr lang="en-US" baseline="0" dirty="0"/>
              <a:t>category.</a:t>
            </a:r>
          </a:p>
          <a:p>
            <a:pPr marL="228600" indent="-228600">
              <a:buFont typeface="+mj-lt"/>
              <a:buAutoNum type="arabicPeriod"/>
            </a:pPr>
            <a:r>
              <a:rPr lang="en-US" baseline="0" dirty="0"/>
              <a:t>Scroll down the view and show images of different types (refer back to slide 9).</a:t>
            </a:r>
          </a:p>
          <a:p>
            <a:pPr marL="228600" indent="-228600">
              <a:buFont typeface="+mj-lt"/>
              <a:buAutoNum type="arabicPeriod"/>
            </a:pPr>
            <a:r>
              <a:rPr lang="en-US" baseline="0" dirty="0"/>
              <a:t>Click on </a:t>
            </a:r>
            <a:r>
              <a:rPr lang="en-US" b="1" baseline="0" dirty="0"/>
              <a:t>Windows Server 2012 R2</a:t>
            </a:r>
            <a:r>
              <a:rPr lang="en-US" baseline="0" dirty="0"/>
              <a:t>, and then click the </a:t>
            </a:r>
            <a:r>
              <a:rPr lang="en-US" b="1" baseline="0" dirty="0"/>
              <a:t>Create</a:t>
            </a:r>
            <a:r>
              <a:rPr lang="en-US" baseline="0" dirty="0"/>
              <a:t> button in the overview blade. For non-Microsoft focused audience, consider to pick a Linux image instead.</a:t>
            </a:r>
          </a:p>
          <a:p>
            <a:pPr marL="228600" indent="-228600">
              <a:buFont typeface="+mj-lt"/>
              <a:buAutoNum type="arabicPeriod"/>
            </a:pPr>
            <a:r>
              <a:rPr lang="en-US" baseline="0" dirty="0"/>
              <a:t>Fill in the </a:t>
            </a:r>
            <a:r>
              <a:rPr lang="en-US" b="1" i="1" baseline="0" dirty="0"/>
              <a:t>Create VM </a:t>
            </a:r>
            <a:r>
              <a:rPr lang="en-US" baseline="0" dirty="0"/>
              <a:t>form and click on the </a:t>
            </a:r>
            <a:r>
              <a:rPr lang="en-US" b="1" baseline="0" dirty="0"/>
              <a:t>Create</a:t>
            </a:r>
            <a:r>
              <a:rPr lang="en-US" baseline="0" dirty="0"/>
              <a:t> button to provision the VM. Explain this will take a few minutes.</a:t>
            </a:r>
          </a:p>
          <a:p>
            <a:pPr marL="228600" indent="-228600">
              <a:buFont typeface="+mj-lt"/>
              <a:buAutoNum type="arabicPeriod" startAt="8"/>
            </a:pPr>
            <a:r>
              <a:rPr lang="en-US" dirty="0"/>
              <a:t>Open the already provisioned VM.</a:t>
            </a:r>
          </a:p>
          <a:p>
            <a:pPr marL="228600" indent="-228600">
              <a:buFont typeface="+mj-lt"/>
              <a:buAutoNum type="arabicPeriod" startAt="8"/>
            </a:pPr>
            <a:r>
              <a:rPr lang="en-US" dirty="0"/>
              <a:t>Scroll</a:t>
            </a:r>
            <a:r>
              <a:rPr lang="en-US" baseline="0" dirty="0"/>
              <a:t> down the blade to show various of information available on the blade.</a:t>
            </a:r>
          </a:p>
          <a:p>
            <a:pPr marL="228600" indent="-228600">
              <a:buFont typeface="+mj-lt"/>
              <a:buAutoNum type="arabicPeriod" startAt="8"/>
            </a:pPr>
            <a:r>
              <a:rPr lang="en-US" baseline="0" dirty="0"/>
              <a:t>Click on the </a:t>
            </a:r>
            <a:r>
              <a:rPr lang="en-US" b="1" baseline="0" dirty="0"/>
              <a:t>Extensions</a:t>
            </a:r>
            <a:r>
              <a:rPr lang="en-US" baseline="0" dirty="0"/>
              <a:t> tile. </a:t>
            </a:r>
          </a:p>
          <a:p>
            <a:pPr marL="228600" marR="0" indent="-228600" algn="l" defTabSz="914400" rtl="0" eaLnBrk="1" fontAlgn="auto" latinLnBrk="0" hangingPunct="1">
              <a:lnSpc>
                <a:spcPct val="100000"/>
              </a:lnSpc>
              <a:spcBef>
                <a:spcPts val="0"/>
              </a:spcBef>
              <a:spcAft>
                <a:spcPts val="0"/>
              </a:spcAft>
              <a:buClrTx/>
              <a:buSzTx/>
              <a:buFont typeface="+mj-lt"/>
              <a:buAutoNum type="arabicPeriod" startAt="8"/>
              <a:tabLst/>
              <a:defRPr/>
            </a:pPr>
            <a:r>
              <a:rPr lang="en-US" baseline="0" dirty="0"/>
              <a:t>On the </a:t>
            </a:r>
            <a:r>
              <a:rPr lang="en-US" b="1" i="1" baseline="0" dirty="0"/>
              <a:t>Extensions</a:t>
            </a:r>
            <a:r>
              <a:rPr lang="en-US" baseline="0" dirty="0"/>
              <a:t> blade, click on the </a:t>
            </a:r>
            <a:r>
              <a:rPr lang="en-US" b="1" baseline="0" dirty="0"/>
              <a:t>ADD</a:t>
            </a:r>
            <a:r>
              <a:rPr lang="en-US" baseline="0" dirty="0"/>
              <a:t> icon to bring up the extension list. Introduce that VM extensions are </a:t>
            </a:r>
            <a:r>
              <a:rPr lang="en-US" sz="1200" dirty="0"/>
              <a:t>installable components to customize VM instances. </a:t>
            </a:r>
          </a:p>
          <a:p>
            <a:pPr marL="228600" marR="0" indent="-228600" algn="l" defTabSz="914400" rtl="0" eaLnBrk="1" fontAlgn="auto" latinLnBrk="0" hangingPunct="1">
              <a:lnSpc>
                <a:spcPct val="100000"/>
              </a:lnSpc>
              <a:spcBef>
                <a:spcPts val="0"/>
              </a:spcBef>
              <a:spcAft>
                <a:spcPts val="0"/>
              </a:spcAft>
              <a:buClrTx/>
              <a:buSzTx/>
              <a:buFont typeface="+mj-lt"/>
              <a:buAutoNum type="arabicPeriod" startAt="8"/>
              <a:tabLst/>
              <a:defRPr/>
            </a:pPr>
            <a:r>
              <a:rPr lang="en-US" sz="1200" dirty="0"/>
              <a:t>Switch to slides to continue with VM extension introduction. </a:t>
            </a:r>
          </a:p>
          <a:p>
            <a:pPr marL="228600" indent="-228600">
              <a:buFont typeface="+mj-lt"/>
              <a:buAutoNum type="arabicPeriod" startAt="8"/>
            </a:pPr>
            <a:endParaRPr lang="en-US" baseline="0" dirty="0"/>
          </a:p>
          <a:p>
            <a:pPr marL="228600" indent="-228600">
              <a:buFont typeface="+mj-lt"/>
              <a:buAutoNum type="arabicPeriod" startAt="8"/>
            </a:pP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C52CFDC-D2D5-4B9F-BA75-89F771E01AE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814460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HUSK FROKOST SPONSOR!!!</a:t>
            </a:r>
          </a:p>
          <a:p>
            <a:endParaRPr lang="da-DK" dirty="0"/>
          </a:p>
          <a:p>
            <a:r>
              <a:rPr lang="da-DK" dirty="0"/>
              <a:t>Vision Solutions + Microsoft</a:t>
            </a:r>
          </a:p>
          <a:p>
            <a:endParaRPr lang="da-DK" dirty="0"/>
          </a:p>
          <a:p>
            <a:r>
              <a:rPr lang="da-DK" dirty="0"/>
              <a:t>Vision</a:t>
            </a:r>
            <a:r>
              <a:rPr lang="da-DK" baseline="0" dirty="0"/>
              <a:t> Solutions har desuden doneret nogle gadgets – men husk der skal være til alle!</a:t>
            </a:r>
            <a:endParaRPr lang="da-DK"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E5B45AE-2468-409F-BD0C-1AB12AEA50AD}" type="slidenum">
              <a:rPr kumimoji="0" lang="da-DK"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da-DK"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9755834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33616142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3600" dirty="0"/>
              <a:t>When can</a:t>
            </a:r>
            <a:r>
              <a:rPr lang="en-US" sz="3600" baseline="0" dirty="0"/>
              <a:t> you use Windows Azure Backup? </a:t>
            </a:r>
          </a:p>
          <a:p>
            <a:pPr marL="0" indent="0">
              <a:buNone/>
            </a:pPr>
            <a:endParaRPr lang="en-US" sz="3600" baseline="0" dirty="0"/>
          </a:p>
          <a:p>
            <a:pPr marL="0" indent="0">
              <a:buNone/>
            </a:pPr>
            <a:r>
              <a:rPr lang="en-US" sz="3600" dirty="0"/>
              <a:t>If you’re already using System Center Data</a:t>
            </a:r>
            <a:r>
              <a:rPr lang="en-US" sz="3600" baseline="0" dirty="0"/>
              <a:t> Protection Manager</a:t>
            </a:r>
            <a:r>
              <a:rPr lang="en-US" sz="3600" dirty="0"/>
              <a:t>,</a:t>
            </a:r>
            <a:r>
              <a:rPr lang="en-US" sz="3600" baseline="0" dirty="0"/>
              <a:t> y</a:t>
            </a:r>
            <a:r>
              <a:rPr lang="en-US" sz="2000" dirty="0"/>
              <a:t>ou can start using Windows Azure Backup today – it integrates with System Center Data Protection Manager.</a:t>
            </a:r>
          </a:p>
          <a:p>
            <a:pPr marL="342900" lvl="1" indent="0">
              <a:buNone/>
            </a:pPr>
            <a:endParaRPr lang="en-US" sz="2000" dirty="0"/>
          </a:p>
          <a:p>
            <a:pPr marL="0" indent="0">
              <a:buNone/>
            </a:pPr>
            <a:r>
              <a:rPr lang="en-US" sz="3600" dirty="0"/>
              <a:t>If you’re a small business or branch office</a:t>
            </a:r>
            <a:r>
              <a:rPr lang="en-US" sz="3600" baseline="0" dirty="0"/>
              <a:t> and have </a:t>
            </a:r>
            <a:r>
              <a:rPr lang="en-US" sz="2000" dirty="0"/>
              <a:t>a small number of servers to protect, Windows Azure Backup integrates with the in-box Windows Server backup tools you may already be using.</a:t>
            </a:r>
          </a:p>
          <a:p>
            <a:pPr marL="342900" lvl="1" indent="0">
              <a:buNone/>
            </a:pPr>
            <a:endParaRPr lang="en-US" sz="2000" dirty="0"/>
          </a:p>
          <a:p>
            <a:pPr marL="0" indent="0">
              <a:buNone/>
            </a:pPr>
            <a:r>
              <a:rPr lang="en-US" sz="3600" baseline="0" dirty="0"/>
              <a:t>Windows Azure Backup is</a:t>
            </a:r>
            <a:r>
              <a:rPr lang="en-US" sz="3600" dirty="0"/>
              <a:t> suitable for any workload, </a:t>
            </a:r>
            <a:r>
              <a:rPr lang="en-US" sz="2000" dirty="0"/>
              <a:t>file servers, SharePoint®, SQL, Exchange, or</a:t>
            </a:r>
            <a:r>
              <a:rPr lang="en-US" sz="2000" baseline="0" dirty="0"/>
              <a:t> </a:t>
            </a:r>
            <a:r>
              <a:rPr lang="en-US" sz="2000" dirty="0"/>
              <a:t>others. </a:t>
            </a:r>
            <a:r>
              <a:rPr lang="en-US" sz="2000" baseline="0" dirty="0"/>
              <a:t>Windows Azure Backup integrates with Windows Server technologies to make this happen.</a:t>
            </a:r>
            <a:endParaRPr lang="en-US" sz="2000" dirty="0"/>
          </a:p>
          <a:p>
            <a:endParaRPr lang="en-US" baseline="0" dirty="0"/>
          </a:p>
          <a:p>
            <a:endParaRPr lang="en-GB"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Server &amp; Tools Business</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C6B9D5FB-5E8D-4909-A354-112CEB306EF6}"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4/15/2016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67259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3600" dirty="0"/>
              <a:t>When can</a:t>
            </a:r>
            <a:r>
              <a:rPr lang="en-US" sz="3600" baseline="0" dirty="0"/>
              <a:t> you use Windows Azure Backup? </a:t>
            </a:r>
          </a:p>
          <a:p>
            <a:pPr marL="0" indent="0">
              <a:buNone/>
            </a:pPr>
            <a:endParaRPr lang="en-US" sz="3600" baseline="0" dirty="0"/>
          </a:p>
          <a:p>
            <a:pPr marL="0" indent="0">
              <a:buNone/>
            </a:pPr>
            <a:r>
              <a:rPr lang="en-US" sz="3600" dirty="0"/>
              <a:t>If you’re already using System Center Data</a:t>
            </a:r>
            <a:r>
              <a:rPr lang="en-US" sz="3600" baseline="0" dirty="0"/>
              <a:t> Protection Manager</a:t>
            </a:r>
            <a:r>
              <a:rPr lang="en-US" sz="3600" dirty="0"/>
              <a:t>,</a:t>
            </a:r>
            <a:r>
              <a:rPr lang="en-US" sz="3600" baseline="0" dirty="0"/>
              <a:t> y</a:t>
            </a:r>
            <a:r>
              <a:rPr lang="en-US" sz="2000" dirty="0"/>
              <a:t>ou can start using Windows Azure Backup today – it integrates with System Center Data Protection Manager.</a:t>
            </a:r>
          </a:p>
          <a:p>
            <a:pPr marL="342900" lvl="1" indent="0">
              <a:buNone/>
            </a:pPr>
            <a:endParaRPr lang="en-US" sz="2000" dirty="0"/>
          </a:p>
          <a:p>
            <a:pPr marL="0" indent="0">
              <a:buNone/>
            </a:pPr>
            <a:r>
              <a:rPr lang="en-US" sz="3600" dirty="0"/>
              <a:t>If you’re a small business or branch office</a:t>
            </a:r>
            <a:r>
              <a:rPr lang="en-US" sz="3600" baseline="0" dirty="0"/>
              <a:t> and have </a:t>
            </a:r>
            <a:r>
              <a:rPr lang="en-US" sz="2000" dirty="0"/>
              <a:t>a small number of servers to protect, Windows Azure Backup integrates with the in-box Windows Server backup tools you may already be using.</a:t>
            </a:r>
          </a:p>
          <a:p>
            <a:pPr marL="342900" lvl="1" indent="0">
              <a:buNone/>
            </a:pPr>
            <a:endParaRPr lang="en-US" sz="2000" dirty="0"/>
          </a:p>
          <a:p>
            <a:pPr marL="0" indent="0">
              <a:buNone/>
            </a:pPr>
            <a:r>
              <a:rPr lang="en-US" sz="3600" baseline="0" dirty="0"/>
              <a:t>Windows Azure Backup is</a:t>
            </a:r>
            <a:r>
              <a:rPr lang="en-US" sz="3600" dirty="0"/>
              <a:t> suitable for any workload, </a:t>
            </a:r>
            <a:r>
              <a:rPr lang="en-US" sz="2000" dirty="0"/>
              <a:t>file servers, SharePoint®, SQL, Exchange, or</a:t>
            </a:r>
            <a:r>
              <a:rPr lang="en-US" sz="2000" baseline="0" dirty="0"/>
              <a:t> </a:t>
            </a:r>
            <a:r>
              <a:rPr lang="en-US" sz="2000" dirty="0"/>
              <a:t>others. </a:t>
            </a:r>
            <a:r>
              <a:rPr lang="en-US" sz="2000" baseline="0" dirty="0"/>
              <a:t>Windows Azure Backup integrates with Windows Server technologies to make this happen.</a:t>
            </a:r>
            <a:endParaRPr lang="en-US" sz="2000" dirty="0"/>
          </a:p>
          <a:p>
            <a:endParaRPr lang="en-US" baseline="0" dirty="0"/>
          </a:p>
          <a:p>
            <a:endParaRPr lang="en-GB"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Server &amp; Tools Business</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C6B9D5FB-5E8D-4909-A354-112CEB306EF6}"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4/15/2016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972360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9413" y="684213"/>
            <a:ext cx="6099175" cy="3430587"/>
          </a:xfrm>
        </p:spPr>
      </p:sp>
      <p:sp>
        <p:nvSpPr>
          <p:cNvPr id="3" name="Notes Placeholder 2"/>
          <p:cNvSpPr>
            <a:spLocks noGrp="1"/>
          </p:cNvSpPr>
          <p:nvPr>
            <p:ph type="body" idx="1"/>
          </p:nvPr>
        </p:nvSpPr>
        <p:spPr/>
        <p:txBody>
          <a:bodyPr/>
          <a:lstStyle/>
          <a:p>
            <a:r>
              <a:rPr lang="en-US" dirty="0"/>
              <a:t>From</a:t>
            </a:r>
            <a:r>
              <a:rPr lang="en-US" baseline="0" dirty="0"/>
              <a:t> the previous slide we’ve seen that Windows Azure Backup is suitable for a variety of organizations and workloads. Let’s look at how Windows Azure Backup works in more detail, starting with how to use Windows Azure Backup today in a small business environment or branch office.</a:t>
            </a:r>
          </a:p>
          <a:p>
            <a:endParaRPr lang="en-US" baseline="0" dirty="0"/>
          </a:p>
          <a:p>
            <a:r>
              <a:rPr lang="en-US" baseline="0" dirty="0"/>
              <a:t>As previously mentioned, if you have a small number of servers and you want to protect the data they hold using the built-in tools, the process to configure Windows Azure Backup is relatively simple. </a:t>
            </a:r>
          </a:p>
          <a:p>
            <a:endParaRPr lang="en-US" baseline="0" dirty="0"/>
          </a:p>
          <a:p>
            <a:r>
              <a:rPr lang="en-US" b="1" baseline="0" dirty="0"/>
              <a:t>[FIRST CLICK]</a:t>
            </a:r>
          </a:p>
          <a:p>
            <a:r>
              <a:rPr lang="en-US" baseline="0" dirty="0"/>
              <a:t>First, sign up for a Windows Azure account. This will provide you access to the Windows Azure Management Portal. From there, you can select the Recovery services option and add the Windows Azure Backup service to your account. </a:t>
            </a:r>
          </a:p>
          <a:p>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1" baseline="0" dirty="0"/>
              <a:t>[SECOND CLICK]</a:t>
            </a:r>
            <a:endParaRPr lang="en-US" baseline="0" dirty="0"/>
          </a:p>
          <a:p>
            <a:r>
              <a:rPr lang="en-US" baseline="0" dirty="0"/>
              <a:t>The next step involves an exchange of data. We’ll cover the certificate part later on in the security section, but for now the important part is the installation of the agent on the server or servers that you want to register to use the Windows Azure Backup service.</a:t>
            </a:r>
          </a:p>
          <a:p>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1" baseline="0" dirty="0"/>
              <a:t>[THIRD CLICK]</a:t>
            </a:r>
          </a:p>
          <a:p>
            <a:pPr marL="0" marR="0" indent="0" algn="l" defTabSz="932742" rtl="0" eaLnBrk="1" fontAlgn="auto" latinLnBrk="0" hangingPunct="1">
              <a:lnSpc>
                <a:spcPct val="90000"/>
              </a:lnSpc>
              <a:spcBef>
                <a:spcPts val="0"/>
              </a:spcBef>
              <a:spcAft>
                <a:spcPts val="340"/>
              </a:spcAft>
              <a:buClrTx/>
              <a:buSzTx/>
              <a:buFontTx/>
              <a:buNone/>
              <a:tabLst/>
              <a:defRPr/>
            </a:pPr>
            <a:r>
              <a:rPr lang="en-US" b="0" baseline="0" dirty="0"/>
              <a:t>As mentioned, the Windows Azure Backup agent integrates with the existing Windows Server backup tool. When you start the tool after the agent installation, you register this server using your certificate. Then you configure what data you want to back up and what schedule you want to use.</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0"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1" baseline="0" dirty="0"/>
              <a:t>[FOURTH CLICK]</a:t>
            </a:r>
          </a:p>
          <a:p>
            <a:pPr marL="0" marR="0" indent="0" algn="l" defTabSz="932742" rtl="0" eaLnBrk="1" fontAlgn="auto" latinLnBrk="0" hangingPunct="1">
              <a:lnSpc>
                <a:spcPct val="90000"/>
              </a:lnSpc>
              <a:spcBef>
                <a:spcPts val="0"/>
              </a:spcBef>
              <a:spcAft>
                <a:spcPts val="340"/>
              </a:spcAft>
              <a:buClrTx/>
              <a:buSzTx/>
              <a:buFontTx/>
              <a:buNone/>
              <a:tabLst/>
              <a:defRPr/>
            </a:pPr>
            <a:r>
              <a:rPr lang="en-US" b="0" baseline="0" dirty="0"/>
              <a:t>That is it. So if you are using a schedule, the server will now back up your data to that schedule. You can monitor it from the backup tool, to see when the backup ran, when the next one will run, and view any issues.</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0"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1" baseline="0" dirty="0"/>
              <a:t>[FIFTH CLICK]</a:t>
            </a:r>
          </a:p>
          <a:p>
            <a:pPr marL="0" marR="0" indent="0" algn="l" defTabSz="932742" rtl="0" eaLnBrk="1" fontAlgn="auto" latinLnBrk="0" hangingPunct="1">
              <a:lnSpc>
                <a:spcPct val="90000"/>
              </a:lnSpc>
              <a:spcBef>
                <a:spcPts val="0"/>
              </a:spcBef>
              <a:spcAft>
                <a:spcPts val="340"/>
              </a:spcAft>
              <a:buClrTx/>
              <a:buSzTx/>
              <a:buFontTx/>
              <a:buNone/>
              <a:tabLst/>
              <a:defRPr/>
            </a:pPr>
            <a:r>
              <a:rPr lang="en-US" b="0" baseline="0" dirty="0"/>
              <a:t>If you need to recover data at any time, for example a server failure, or even an accidental deletion of a file or folder from a location being protected, you can use the backup tool to recover that data. Windows Azure Backup provides very granular recovery options, either to the original server or a different one.</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0" i="1"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0" i="0" baseline="0" dirty="0"/>
              <a:t>Recovering data to an alternative server is a good practice for testing recovery procedures.</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0" baseline="0" dirty="0"/>
          </a:p>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7EA4ABD-046D-4B62-9F3A-DA4F74D4CE05}"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9099153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9413" y="684213"/>
            <a:ext cx="6099175" cy="3430587"/>
          </a:xfrm>
        </p:spPr>
      </p:sp>
      <p:sp>
        <p:nvSpPr>
          <p:cNvPr id="3" name="Notes Placeholder 2"/>
          <p:cNvSpPr>
            <a:spLocks noGrp="1"/>
          </p:cNvSpPr>
          <p:nvPr>
            <p:ph type="body" idx="1"/>
          </p:nvPr>
        </p:nvSpPr>
        <p:spPr/>
        <p:txBody>
          <a:bodyPr/>
          <a:lstStyle/>
          <a:p>
            <a:r>
              <a:rPr lang="en-US" baseline="0" dirty="0"/>
              <a:t>Let’s now look at how Windows Azure Backup works in an environment where you are using System Center Data Protection Manager.</a:t>
            </a:r>
          </a:p>
          <a:p>
            <a:endParaRPr lang="en-US" baseline="0" dirty="0"/>
          </a:p>
          <a:p>
            <a:r>
              <a:rPr lang="en-US" baseline="0" dirty="0"/>
              <a:t>Most of this procedure is the same as we’ve just seen.</a:t>
            </a:r>
          </a:p>
          <a:p>
            <a:endParaRPr lang="en-US" baseline="0" dirty="0"/>
          </a:p>
          <a:p>
            <a:r>
              <a:rPr lang="en-US" b="1" baseline="0" dirty="0"/>
              <a:t>[FIRST CLICK]</a:t>
            </a:r>
          </a:p>
          <a:p>
            <a:r>
              <a:rPr lang="en-US" baseline="0" dirty="0"/>
              <a:t>First, sign up for a Windows Azure account as we talked about in the previous slide.</a:t>
            </a:r>
          </a:p>
          <a:p>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1" baseline="0" dirty="0"/>
              <a:t>[SECOND CLICK]</a:t>
            </a:r>
            <a:endParaRPr lang="en-US" baseline="0" dirty="0"/>
          </a:p>
          <a:p>
            <a:r>
              <a:rPr lang="en-US" baseline="0" dirty="0"/>
              <a:t>The next step involves installing the agent on the DPM server, not, as in the previous example onto the server you want to protect.</a:t>
            </a:r>
          </a:p>
          <a:p>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1" baseline="0" dirty="0"/>
              <a:t>[THIRD CLICK]</a:t>
            </a:r>
          </a:p>
          <a:p>
            <a:pPr marL="0" marR="0" indent="0" algn="l" defTabSz="932742" rtl="0" eaLnBrk="1" fontAlgn="auto" latinLnBrk="0" hangingPunct="1">
              <a:lnSpc>
                <a:spcPct val="90000"/>
              </a:lnSpc>
              <a:spcBef>
                <a:spcPts val="0"/>
              </a:spcBef>
              <a:spcAft>
                <a:spcPts val="340"/>
              </a:spcAft>
              <a:buClrTx/>
              <a:buSzTx/>
              <a:buFontTx/>
              <a:buNone/>
              <a:tabLst/>
              <a:defRPr/>
            </a:pPr>
            <a:r>
              <a:rPr lang="en-US" b="0" baseline="0" dirty="0"/>
              <a:t>The Windows Azure Backup agent integrates with </a:t>
            </a:r>
            <a:r>
              <a:rPr lang="en-US" baseline="0" dirty="0"/>
              <a:t>DPM. </a:t>
            </a:r>
            <a:r>
              <a:rPr lang="en-US" b="0" baseline="0" dirty="0"/>
              <a:t>When you restart DPM after the tool has been installed, you register this server using your certificate. Then you configure what data you want to back up and what schedule you want to use.</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0"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1" baseline="0" dirty="0"/>
              <a:t>[FOURTH CLICK]</a:t>
            </a:r>
          </a:p>
          <a:p>
            <a:pPr marL="0" marR="0" indent="0" algn="l" defTabSz="932742" rtl="0" eaLnBrk="1" fontAlgn="auto" latinLnBrk="0" hangingPunct="1">
              <a:lnSpc>
                <a:spcPct val="90000"/>
              </a:lnSpc>
              <a:spcBef>
                <a:spcPts val="0"/>
              </a:spcBef>
              <a:spcAft>
                <a:spcPts val="340"/>
              </a:spcAft>
              <a:buClrTx/>
              <a:buSzTx/>
              <a:buFontTx/>
              <a:buNone/>
              <a:tabLst/>
              <a:defRPr/>
            </a:pPr>
            <a:r>
              <a:rPr lang="en-US" b="0" baseline="0" dirty="0"/>
              <a:t>The DPM server will continue to protect the existing server as it did before the agent was installed, but the server will now back up data from servers you have configured. </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0"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1" baseline="0" dirty="0"/>
              <a:t>[FIFTH CLICK]</a:t>
            </a:r>
          </a:p>
          <a:p>
            <a:pPr marL="0" marR="0" indent="0" algn="l" defTabSz="932742" rtl="0" eaLnBrk="1" fontAlgn="auto" latinLnBrk="0" hangingPunct="1">
              <a:lnSpc>
                <a:spcPct val="90000"/>
              </a:lnSpc>
              <a:spcBef>
                <a:spcPts val="0"/>
              </a:spcBef>
              <a:spcAft>
                <a:spcPts val="340"/>
              </a:spcAft>
              <a:buClrTx/>
              <a:buSzTx/>
              <a:buFontTx/>
              <a:buNone/>
              <a:tabLst/>
              <a:defRPr/>
            </a:pPr>
            <a:r>
              <a:rPr lang="en-US" b="0" baseline="0" dirty="0"/>
              <a:t>If you need to recover data at any time, for example a server failure, or even an accidental deletion of a file or folder from a location being protected, you can use DPM to recover that data, while still continuing to monitor and protect the other servers.</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7EA4ABD-046D-4B62-9F3A-DA4F74D4CE05}"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7545930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09306" lvl="1" indent="0">
              <a:buNone/>
            </a:pPr>
            <a:r>
              <a:rPr lang="en-US" b="1" dirty="0"/>
              <a:t>[First</a:t>
            </a:r>
            <a:r>
              <a:rPr lang="en-US" b="1" baseline="0" dirty="0"/>
              <a:t> Click]</a:t>
            </a:r>
            <a:endParaRPr lang="en-US" b="1" dirty="0"/>
          </a:p>
          <a:p>
            <a:pPr marL="109306" lvl="1" indent="0">
              <a:buNone/>
            </a:pPr>
            <a:r>
              <a:rPr lang="en-US" dirty="0"/>
              <a:t>The first</a:t>
            </a:r>
            <a:r>
              <a:rPr lang="en-US" baseline="0" dirty="0"/>
              <a:t> stage in the transfer process is the encryption of your data on premise using your key.</a:t>
            </a:r>
          </a:p>
          <a:p>
            <a:pPr marL="109306" marR="0" lvl="1" indent="0" algn="l" defTabSz="932742" rtl="0" eaLnBrk="1" fontAlgn="auto" latinLnBrk="0" hangingPunct="1">
              <a:lnSpc>
                <a:spcPct val="90000"/>
              </a:lnSpc>
              <a:spcBef>
                <a:spcPts val="0"/>
              </a:spcBef>
              <a:spcAft>
                <a:spcPts val="340"/>
              </a:spcAft>
              <a:buClrTx/>
              <a:buSzTx/>
              <a:buFont typeface="Arial" pitchFamily="34" charset="0"/>
              <a:buNone/>
              <a:tabLst/>
              <a:defRPr/>
            </a:pPr>
            <a:endParaRPr lang="en-US" b="1" dirty="0"/>
          </a:p>
          <a:p>
            <a:pPr marL="109306" marR="0" lvl="1" indent="0" algn="l" defTabSz="932742" rtl="0" eaLnBrk="1" fontAlgn="auto" latinLnBrk="0" hangingPunct="1">
              <a:lnSpc>
                <a:spcPct val="90000"/>
              </a:lnSpc>
              <a:spcBef>
                <a:spcPts val="0"/>
              </a:spcBef>
              <a:spcAft>
                <a:spcPts val="340"/>
              </a:spcAft>
              <a:buClrTx/>
              <a:buSzTx/>
              <a:buFont typeface="Arial" pitchFamily="34" charset="0"/>
              <a:buNone/>
              <a:tabLst/>
              <a:defRPr/>
            </a:pPr>
            <a:r>
              <a:rPr lang="en-US" b="1" dirty="0"/>
              <a:t>[Second </a:t>
            </a:r>
            <a:r>
              <a:rPr lang="en-US" b="1" baseline="0" dirty="0"/>
              <a:t>Click]</a:t>
            </a:r>
            <a:endParaRPr lang="en-US" b="1" dirty="0"/>
          </a:p>
          <a:p>
            <a:pPr marL="109306" lvl="1" indent="0">
              <a:buNone/>
            </a:pPr>
            <a:r>
              <a:rPr lang="en-US" baseline="0" dirty="0"/>
              <a:t>Your data stays encrypted with your key while in transit over the wire to Windows Azure storage. </a:t>
            </a:r>
          </a:p>
          <a:p>
            <a:pPr marL="109306" lvl="1" indent="0">
              <a:buNone/>
            </a:pPr>
            <a:endParaRPr lang="en-US" baseline="0" dirty="0"/>
          </a:p>
          <a:p>
            <a:pPr marL="109306" lvl="1" indent="0">
              <a:buNone/>
            </a:pPr>
            <a:r>
              <a:rPr lang="en-US" b="1" baseline="0" dirty="0"/>
              <a:t>[Third Click]</a:t>
            </a:r>
          </a:p>
          <a:p>
            <a:pPr marL="109306" lvl="1" indent="0">
              <a:buNone/>
            </a:pPr>
            <a:r>
              <a:rPr lang="en-US" baseline="0" dirty="0"/>
              <a:t>Your data stays encrypted while in Windows Azure storage. It is never decrypted while it resides in Windows Azure storage.</a:t>
            </a:r>
          </a:p>
          <a:p>
            <a:pPr marL="109306" lvl="1" indent="0">
              <a:buNone/>
            </a:pPr>
            <a:endParaRPr lang="en-US" baseline="0" dirty="0"/>
          </a:p>
          <a:p>
            <a:pPr marL="109306" lvl="1" indent="0">
              <a:buNone/>
            </a:pPr>
            <a:r>
              <a:rPr lang="en-US" baseline="0" dirty="0"/>
              <a:t>Your data can only be decrypted once it’s restored on your premises. Only you have the decryption key to do this.</a:t>
            </a:r>
          </a:p>
          <a:p>
            <a:pPr marL="109306" lvl="1" indent="0">
              <a:buNone/>
            </a:pPr>
            <a:endParaRPr lang="en-US" baseline="0" dirty="0"/>
          </a:p>
          <a:p>
            <a:pPr marL="109306" lvl="1" indent="0">
              <a:buNone/>
            </a:pPr>
            <a:r>
              <a:rPr lang="en-US" baseline="0" dirty="0"/>
              <a:t>This makes it very important to protect this key. Make sure you back up your key, keep it safe, and store a copy offsite. Your data cannot be decrypted without it. In the event of key loss, Microsoft cannot help you as Microsoft does not keep a copy of your key and has no access to it. The key is never passed to Windows Azure during any Windows Azure backup.</a:t>
            </a:r>
          </a:p>
          <a:p>
            <a:pPr marL="109306" lvl="1" indent="0">
              <a:buNone/>
            </a:pPr>
            <a:endParaRPr lang="en-US" baseline="0"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Server &amp; Tools Business</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8607607B-DB68-47DC-ACB2-FB2BC23873FA}"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4/15/2016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7953131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C52CFDC-D2D5-4B9F-BA75-89F771E01AE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4790003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Site Recovery has several options when it comes to deployment.</a:t>
            </a:r>
          </a:p>
          <a:p>
            <a:endParaRPr lang="en-US" dirty="0"/>
          </a:p>
          <a:p>
            <a:r>
              <a:rPr lang="en-US" dirty="0"/>
              <a:t>ASR</a:t>
            </a:r>
            <a:r>
              <a:rPr lang="en-US" baseline="0" dirty="0"/>
              <a:t> is a consistent DR solution regardless of source and target, and supports:</a:t>
            </a:r>
          </a:p>
          <a:p>
            <a:pPr marL="171450" indent="-171450">
              <a:buFontTx/>
              <a:buChar char="-"/>
            </a:pPr>
            <a:r>
              <a:rPr lang="en-US" baseline="0" dirty="0"/>
              <a:t>Hyper-V 2 Hyper-V</a:t>
            </a:r>
          </a:p>
          <a:p>
            <a:pPr marL="171450" indent="-171450">
              <a:buFontTx/>
              <a:buChar char="-"/>
            </a:pPr>
            <a:r>
              <a:rPr lang="en-US" baseline="0" dirty="0"/>
              <a:t>Hyper-V 2 Hyper-V (with SAN)</a:t>
            </a:r>
          </a:p>
          <a:p>
            <a:pPr marL="171450" indent="-171450">
              <a:buFontTx/>
              <a:buChar char="-"/>
            </a:pPr>
            <a:r>
              <a:rPr lang="en-US" baseline="0" dirty="0"/>
              <a:t>Hyper-V 2 Azure</a:t>
            </a:r>
          </a:p>
          <a:p>
            <a:pPr marL="171450" indent="-171450">
              <a:buFontTx/>
              <a:buChar char="-"/>
            </a:pPr>
            <a:r>
              <a:rPr lang="en-US" baseline="0" dirty="0" err="1"/>
              <a:t>Vmware</a:t>
            </a:r>
            <a:r>
              <a:rPr lang="en-US" baseline="0" dirty="0"/>
              <a:t>/Physical 2 </a:t>
            </a:r>
            <a:r>
              <a:rPr lang="en-US" baseline="0" dirty="0" err="1"/>
              <a:t>Vmware</a:t>
            </a:r>
            <a:endParaRPr lang="en-US" baseline="0" dirty="0"/>
          </a:p>
          <a:p>
            <a:pPr marL="171450" indent="-171450">
              <a:buFontTx/>
              <a:buChar char="-"/>
            </a:pPr>
            <a:r>
              <a:rPr lang="en-US" baseline="0" dirty="0" err="1"/>
              <a:t>Vmware</a:t>
            </a:r>
            <a:r>
              <a:rPr lang="en-US" baseline="0" dirty="0"/>
              <a:t>/Physical 2 Azure</a:t>
            </a:r>
            <a:endParaRPr lang="en-US" dirty="0"/>
          </a:p>
        </p:txBody>
      </p:sp>
      <p:sp>
        <p:nvSpPr>
          <p:cNvPr id="4" name="Slide Number Placeholder 3"/>
          <p:cNvSpPr>
            <a:spLocks noGrp="1"/>
          </p:cNvSpPr>
          <p:nvPr>
            <p:ph type="sldNum" sz="quarter" idx="10"/>
          </p:nvPr>
        </p:nvSpPr>
        <p:spPr/>
        <p:txBody>
          <a:bodyPr/>
          <a:lstStyle/>
          <a:p>
            <a:fld id="{93186E46-9E9C-450B-A53E-9E3F08D7ADB9}" type="slidenum">
              <a:rPr lang="en-US" smtClean="0"/>
              <a:t>10</a:t>
            </a:fld>
            <a:endParaRPr lang="en-US" dirty="0"/>
          </a:p>
        </p:txBody>
      </p:sp>
    </p:spTree>
    <p:extLst>
      <p:ext uri="{BB962C8B-B14F-4D97-AF65-F5344CB8AC3E}">
        <p14:creationId xmlns:p14="http://schemas.microsoft.com/office/powerpoint/2010/main" val="246996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4.xml"/><Relationship Id="rId4" Type="http://schemas.openxmlformats.org/officeDocument/2006/relationships/image" Target="../media/image20.png"/></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a-DK"/>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a-DK"/>
          </a:p>
        </p:txBody>
      </p:sp>
      <p:sp>
        <p:nvSpPr>
          <p:cNvPr id="4" name="Date Placeholder 3"/>
          <p:cNvSpPr>
            <a:spLocks noGrp="1"/>
          </p:cNvSpPr>
          <p:nvPr>
            <p:ph type="dt" sz="half" idx="10"/>
          </p:nvPr>
        </p:nvSpPr>
        <p:spPr/>
        <p:txBody>
          <a:bodyPr/>
          <a:lstStyle/>
          <a:p>
            <a:fld id="{96E7DB2B-D39D-4459-8E3D-264A1BC05764}" type="datetimeFigureOut">
              <a:rPr lang="da-DK" smtClean="0"/>
              <a:t>15-04-2016</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5C52EACD-A5FA-49B0-9413-3DA831D0AEAC}" type="slidenum">
              <a:rPr lang="da-DK" smtClean="0"/>
              <a:t>‹#›</a:t>
            </a:fld>
            <a:endParaRPr lang="da-DK"/>
          </a:p>
        </p:txBody>
      </p:sp>
    </p:spTree>
    <p:extLst>
      <p:ext uri="{BB962C8B-B14F-4D97-AF65-F5344CB8AC3E}">
        <p14:creationId xmlns:p14="http://schemas.microsoft.com/office/powerpoint/2010/main" val="4293417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da-DK"/>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p:cNvSpPr>
            <a:spLocks noGrp="1"/>
          </p:cNvSpPr>
          <p:nvPr>
            <p:ph type="dt" sz="half" idx="10"/>
          </p:nvPr>
        </p:nvSpPr>
        <p:spPr/>
        <p:txBody>
          <a:bodyPr/>
          <a:lstStyle/>
          <a:p>
            <a:fld id="{96E7DB2B-D39D-4459-8E3D-264A1BC05764}" type="datetimeFigureOut">
              <a:rPr lang="da-DK" smtClean="0"/>
              <a:t>15-04-2016</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5C52EACD-A5FA-49B0-9413-3DA831D0AEAC}" type="slidenum">
              <a:rPr lang="da-DK" smtClean="0"/>
              <a:t>‹#›</a:t>
            </a:fld>
            <a:endParaRPr lang="da-DK"/>
          </a:p>
        </p:txBody>
      </p:sp>
    </p:spTree>
    <p:extLst>
      <p:ext uri="{BB962C8B-B14F-4D97-AF65-F5344CB8AC3E}">
        <p14:creationId xmlns:p14="http://schemas.microsoft.com/office/powerpoint/2010/main" val="355519138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69240" y="1189180"/>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0"/>
            </a:lvl2pPr>
            <a:lvl3pPr marL="223987" indent="0">
              <a:buNone/>
              <a:defRPr/>
            </a:lvl3pPr>
            <a:lvl4pPr marL="447973" indent="0">
              <a:buNone/>
              <a:defRPr/>
            </a:lvl4pPr>
            <a:lvl5pPr marL="671959"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6035216"/>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9" name="Rectangle 8"/>
          <p:cNvSpPr/>
          <p:nvPr/>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dirty="0">
                <a:ln w="3175">
                  <a:noFill/>
                </a:ln>
                <a:gradFill>
                  <a:gsLst>
                    <a:gs pos="84066">
                      <a:srgbClr val="000000"/>
                    </a:gs>
                    <a:gs pos="57576">
                      <a:srgbClr val="000000"/>
                    </a:gs>
                  </a:gsLst>
                  <a:lin ang="5400000" scaled="0"/>
                </a:gradFill>
                <a:cs typeface="Segoe UI" pitchFamily="34" charset="0"/>
              </a:rPr>
              <a:t>May 4 – 8, 2015</a:t>
            </a:r>
            <a:br>
              <a:rPr lang="en-US" sz="2206" dirty="0">
                <a:ln w="3175">
                  <a:noFill/>
                </a:ln>
                <a:gradFill>
                  <a:gsLst>
                    <a:gs pos="84066">
                      <a:srgbClr val="000000"/>
                    </a:gs>
                    <a:gs pos="57576">
                      <a:srgbClr val="000000"/>
                    </a:gs>
                  </a:gsLst>
                  <a:lin ang="5400000" scaled="0"/>
                </a:gradFill>
                <a:cs typeface="Segoe UI" pitchFamily="34" charset="0"/>
              </a:rPr>
            </a:br>
            <a:r>
              <a:rPr lang="en-US" sz="2206" dirty="0">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1132594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27821450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itle &amp; 2-color Non-bulleted text">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50205708"/>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56726398"/>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and Content 1st level color tex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0" y="0"/>
            <a:ext cx="12192000" cy="6858000"/>
          </a:xfrm>
          <a:prstGeom prst="rect">
            <a:avLst/>
          </a:prstGeom>
        </p:spPr>
      </p:pic>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3556729"/>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0" y="0"/>
            <a:ext cx="12192000" cy="6858000"/>
          </a:xfrm>
          <a:prstGeom prst="rect">
            <a:avLst/>
          </a:prstGeom>
        </p:spPr>
      </p:pic>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018628"/>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Two Column 2-color Non-bulleted">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22065947"/>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4623611"/>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wo Column Bullet text 1st level color">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2822337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da-DK"/>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p:cNvSpPr>
            <a:spLocks noGrp="1"/>
          </p:cNvSpPr>
          <p:nvPr>
            <p:ph type="dt" sz="half" idx="10"/>
          </p:nvPr>
        </p:nvSpPr>
        <p:spPr/>
        <p:txBody>
          <a:bodyPr/>
          <a:lstStyle/>
          <a:p>
            <a:fld id="{96E7DB2B-D39D-4459-8E3D-264A1BC05764}" type="datetimeFigureOut">
              <a:rPr lang="da-DK" smtClean="0"/>
              <a:t>15-04-2016</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5C52EACD-A5FA-49B0-9413-3DA831D0AEAC}" type="slidenum">
              <a:rPr lang="da-DK" smtClean="0"/>
              <a:t>‹#›</a:t>
            </a:fld>
            <a:endParaRPr lang="da-DK"/>
          </a:p>
        </p:txBody>
      </p:sp>
    </p:spTree>
    <p:extLst>
      <p:ext uri="{BB962C8B-B14F-4D97-AF65-F5344CB8AC3E}">
        <p14:creationId xmlns:p14="http://schemas.microsoft.com/office/powerpoint/2010/main" val="378926416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28264775"/>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538006883"/>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7054739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23571025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320133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80201580"/>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380608432"/>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101233595"/>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104404084"/>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2902945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408919129"/>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Blank Dark">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068122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4464874"/>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0197743"/>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3462709"/>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47233260"/>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2" name="Text Box 3"/>
          <p:cNvSpPr txBox="1">
            <a:spLocks noChangeArrowheads="1"/>
          </p:cNvSpPr>
          <p:nvPr/>
        </p:nvSpPr>
        <p:spPr bwMode="white">
          <a:xfrm>
            <a:off x="7440623" y="6171616"/>
            <a:ext cx="4482123"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algn="r" defTabSz="913850" eaLnBrk="0" hangingPunct="0"/>
            <a:r>
              <a:rPr lang="en-US" sz="686" dirty="0">
                <a:gradFill>
                  <a:gsLst>
                    <a:gs pos="12389">
                      <a:srgbClr val="FFFFFF"/>
                    </a:gs>
                    <a:gs pos="54000">
                      <a:srgbClr val="FFFFFF"/>
                    </a:gs>
                  </a:gsLst>
                  <a:lin ang="5400000" scaled="0"/>
                </a:gradFill>
                <a:cs typeface="Segoe UI" pitchFamily="34" charset="0"/>
              </a:rPr>
              <a:t>© 2015 Microsoft Corporation. All rights reserved. </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0203" y="5471928"/>
            <a:ext cx="3227129" cy="687975"/>
          </a:xfrm>
          <a:prstGeom prst="rect">
            <a:avLst/>
          </a:prstGeom>
        </p:spPr>
      </p:pic>
    </p:spTree>
    <p:extLst>
      <p:ext uri="{BB962C8B-B14F-4D97-AF65-F5344CB8AC3E}">
        <p14:creationId xmlns:p14="http://schemas.microsoft.com/office/powerpoint/2010/main" val="26577630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6487711"/>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2083478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Blank">
    <p:bg bwMode="gray">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9051097"/>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1_Title &amp; 2-color Non-bulleted tex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12192000" cy="6858000"/>
          </a:xfrm>
          <a:prstGeom prst="rect">
            <a:avLst/>
          </a:prstGeom>
        </p:spPr>
      </p:pic>
      <p:sp>
        <p:nvSpPr>
          <p:cNvPr id="4" name="TextBox 7"/>
          <p:cNvSpPr txBox="1"/>
          <p:nvPr userDrawn="1"/>
        </p:nvSpPr>
        <p:spPr bwMode="white">
          <a:xfrm>
            <a:off x="4244628"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a:gradFill>
                  <a:gsLst>
                    <a:gs pos="0">
                      <a:prstClr val="black">
                        <a:alpha val="50000"/>
                      </a:prstClr>
                    </a:gs>
                    <a:gs pos="86000">
                      <a:prstClr val="black">
                        <a:alpha val="50000"/>
                      </a:prstClr>
                    </a:gs>
                  </a:gsLst>
                  <a:lin ang="5400000" scaled="0"/>
                </a:gradFill>
                <a:latin typeface="Segoe Semibold" pitchFamily="34" charset="0"/>
              </a:rPr>
              <a:t>MICROSOFT CONFIDENTIAL – INTERNAL ONLY</a:t>
            </a:r>
          </a:p>
        </p:txBody>
      </p:sp>
      <p:sp>
        <p:nvSpPr>
          <p:cNvPr id="5" name="Title 1"/>
          <p:cNvSpPr>
            <a:spLocks noGrp="1"/>
          </p:cNvSpPr>
          <p:nvPr>
            <p:ph type="title" hasCustomPrompt="1"/>
          </p:nvPr>
        </p:nvSpPr>
        <p:spPr>
          <a:xfrm>
            <a:off x="519250" y="228601"/>
            <a:ext cx="11151919" cy="757131"/>
          </a:xfrm>
        </p:spPr>
        <p:txBody>
          <a:bodyPr lIns="0" rIns="0"/>
          <a:lstStyle>
            <a:lvl1pPr>
              <a:defRPr sz="4500"/>
            </a:lvl1pPr>
          </a:lstStyle>
          <a:p>
            <a:r>
              <a:rPr lang="en-US" dirty="0"/>
              <a:t>Click to edit master title style</a:t>
            </a:r>
          </a:p>
        </p:txBody>
      </p:sp>
      <p:sp>
        <p:nvSpPr>
          <p:cNvPr id="7" name="Text Placeholder 4"/>
          <p:cNvSpPr>
            <a:spLocks noGrp="1"/>
          </p:cNvSpPr>
          <p:nvPr>
            <p:ph type="body" sz="quarter" idx="10" hasCustomPrompt="1"/>
          </p:nvPr>
        </p:nvSpPr>
        <p:spPr>
          <a:xfrm>
            <a:off x="519249" y="1171355"/>
            <a:ext cx="11151919" cy="5218812"/>
          </a:xfrm>
          <a:prstGeom prst="rect">
            <a:avLst/>
          </a:prstGeom>
        </p:spPr>
        <p:txBody>
          <a:bodyPr lIns="0" rIns="0"/>
          <a:lstStyle>
            <a:lvl1pPr marL="0" indent="0">
              <a:buFont typeface="Wingdings" pitchFamily="2" charset="2"/>
              <a:buNone/>
              <a:defRPr sz="3300"/>
            </a:lvl1pPr>
            <a:lvl2pPr marL="284181" indent="0">
              <a:buFont typeface="Wingdings" pitchFamily="2" charset="2"/>
              <a:buNone/>
              <a:defRPr spc="-51" baseline="0">
                <a:latin typeface="+mn-lt"/>
              </a:defRPr>
            </a:lvl2pPr>
            <a:lvl3pPr marL="517560" indent="0">
              <a:buFont typeface="Wingdings" pitchFamily="2" charset="2"/>
              <a:buNone/>
              <a:tabLst/>
              <a:defRPr spc="-51" baseline="0">
                <a:latin typeface="+mn-lt"/>
              </a:defRPr>
            </a:lvl3pPr>
            <a:lvl4pPr marL="741412" indent="0">
              <a:buFont typeface="Wingdings" pitchFamily="2" charset="2"/>
              <a:buNone/>
              <a:defRPr spc="-51" baseline="0">
                <a:latin typeface="+mn-lt"/>
              </a:defRPr>
            </a:lvl4pPr>
            <a:lvl5pPr marL="914461" indent="0">
              <a:buFont typeface="Wingdings" pitchFamily="2" charset="2"/>
              <a:buNone/>
              <a:tabLst/>
              <a:defRPr spc="-51" baseline="0">
                <a:latin typeface="+mn-lt"/>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78355794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2498732967"/>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8_Red Tile Titl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830" y="-12453"/>
            <a:ext cx="12406519" cy="6973719"/>
          </a:xfrm>
          <a:prstGeom prst="rect">
            <a:avLst/>
          </a:prstGeom>
        </p:spPr>
      </p:pic>
      <p:sp>
        <p:nvSpPr>
          <p:cNvPr id="7" name="Rectangle 6"/>
          <p:cNvSpPr/>
          <p:nvPr userDrawn="1"/>
        </p:nvSpPr>
        <p:spPr bwMode="auto">
          <a:xfrm>
            <a:off x="269239" y="291069"/>
            <a:ext cx="5378549" cy="5379312"/>
          </a:xfrm>
          <a:prstGeom prst="rect">
            <a:avLst/>
          </a:prstGeom>
          <a:solidFill>
            <a:srgbClr val="004185">
              <a:alpha val="9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ctrTitle" hasCustomPrompt="1"/>
          </p:nvPr>
        </p:nvSpPr>
        <p:spPr>
          <a:xfrm>
            <a:off x="269240" y="2100815"/>
            <a:ext cx="5199270" cy="1686801"/>
          </a:xfrm>
          <a:prstGeom prst="rect">
            <a:avLst/>
          </a:prstGeom>
        </p:spPr>
        <p:txBody>
          <a:bodyPr lIns="146304" tIns="91440" rIns="146304" bIns="91440"/>
          <a:lstStyle>
            <a:lvl1pPr algn="l">
              <a:defRPr sz="5882">
                <a:solidFill>
                  <a:schemeClr val="bg1"/>
                </a:solidFill>
              </a:defRPr>
            </a:lvl1pPr>
          </a:lstStyle>
          <a:p>
            <a:r>
              <a:rPr lang="en-US"/>
              <a:t>Lorem ipsum</a:t>
            </a:r>
            <a:br>
              <a:rPr lang="en-US"/>
            </a:br>
            <a:r>
              <a:rPr lang="en-US"/>
              <a:t>dolor amet</a:t>
            </a:r>
          </a:p>
        </p:txBody>
      </p:sp>
    </p:spTree>
    <p:extLst>
      <p:ext uri="{BB962C8B-B14F-4D97-AF65-F5344CB8AC3E}">
        <p14:creationId xmlns:p14="http://schemas.microsoft.com/office/powerpoint/2010/main" val="2891952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2_Pull Quot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2634" y="-40585"/>
            <a:ext cx="12406519" cy="6973719"/>
          </a:xfrm>
          <a:prstGeom prst="rect">
            <a:avLst/>
          </a:prstGeom>
        </p:spPr>
      </p:pic>
      <p:sp>
        <p:nvSpPr>
          <p:cNvPr id="3" name="Text Placeholder 2"/>
          <p:cNvSpPr>
            <a:spLocks noGrp="1"/>
          </p:cNvSpPr>
          <p:nvPr>
            <p:ph type="body" sz="quarter" idx="11" hasCustomPrompt="1"/>
          </p:nvPr>
        </p:nvSpPr>
        <p:spPr>
          <a:xfrm>
            <a:off x="269239" y="2084173"/>
            <a:ext cx="4482124" cy="3317220"/>
          </a:xfrm>
        </p:spPr>
        <p:txBody>
          <a:bodyPr lIns="146304" tIns="91440" rIns="146304" bIns="91440" anchor="ctr">
            <a:noAutofit/>
          </a:bodyPr>
          <a:lstStyle>
            <a:lvl1pPr marL="0" indent="0" algn="l">
              <a:lnSpc>
                <a:spcPts val="5882"/>
              </a:lnSpc>
              <a:spcBef>
                <a:spcPts val="0"/>
              </a:spcBef>
              <a:buNone/>
              <a:defRPr sz="5882" baseline="0">
                <a:solidFill>
                  <a:srgbClr val="505050"/>
                </a:solidFill>
              </a:defRPr>
            </a:lvl1pPr>
            <a:lvl2pPr marL="336113" indent="0" algn="l">
              <a:buNone/>
              <a:defRPr sz="4705"/>
            </a:lvl2pPr>
            <a:lvl3pPr marL="560187" indent="0" algn="l">
              <a:buNone/>
              <a:defRPr sz="4705"/>
            </a:lvl3pPr>
            <a:lvl4pPr marL="784261" indent="0" algn="l">
              <a:buNone/>
              <a:defRPr sz="4705"/>
            </a:lvl4pPr>
            <a:lvl5pPr marL="1008335" indent="0" algn="l">
              <a:buNone/>
              <a:defRPr sz="4705"/>
            </a:lvl5pPr>
          </a:lstStyle>
          <a:p>
            <a:pPr lvl="0"/>
            <a:r>
              <a:rPr lang="en-US" dirty="0"/>
              <a:t>Pull quote</a:t>
            </a:r>
            <a:br>
              <a:rPr lang="en-US" dirty="0"/>
            </a:br>
            <a:r>
              <a:rPr lang="en-US" dirty="0"/>
              <a:t>text goes</a:t>
            </a:r>
            <a:br>
              <a:rPr lang="en-US" dirty="0"/>
            </a:br>
            <a:r>
              <a:rPr lang="en-US" dirty="0"/>
              <a:t>here</a:t>
            </a:r>
          </a:p>
        </p:txBody>
      </p:sp>
      <p:sp>
        <p:nvSpPr>
          <p:cNvPr id="6" name="Rectangle 5"/>
          <p:cNvSpPr/>
          <p:nvPr userDrawn="1"/>
        </p:nvSpPr>
        <p:spPr bwMode="auto">
          <a:xfrm>
            <a:off x="5396301" y="1546261"/>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auto">
          <a:xfrm>
            <a:off x="9610110" y="5670380"/>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5396301" y="5670380"/>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bwMode="auto">
          <a:xfrm>
            <a:off x="9610110" y="1546261"/>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59996232"/>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3_Pull Quot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65" y="0"/>
            <a:ext cx="12200651" cy="6858000"/>
          </a:xfrm>
          <a:prstGeom prst="rect">
            <a:avLst/>
          </a:prstGeom>
        </p:spPr>
      </p:pic>
      <p:sp>
        <p:nvSpPr>
          <p:cNvPr id="3" name="Text Placeholder 2"/>
          <p:cNvSpPr>
            <a:spLocks noGrp="1"/>
          </p:cNvSpPr>
          <p:nvPr>
            <p:ph type="body" sz="quarter" idx="11" hasCustomPrompt="1"/>
          </p:nvPr>
        </p:nvSpPr>
        <p:spPr>
          <a:xfrm>
            <a:off x="269239" y="2084173"/>
            <a:ext cx="4482124" cy="3317220"/>
          </a:xfrm>
        </p:spPr>
        <p:txBody>
          <a:bodyPr lIns="146304" tIns="91440" rIns="146304" bIns="91440" anchor="ctr">
            <a:noAutofit/>
          </a:bodyPr>
          <a:lstStyle>
            <a:lvl1pPr marL="0" indent="0" algn="l">
              <a:lnSpc>
                <a:spcPts val="5882"/>
              </a:lnSpc>
              <a:spcBef>
                <a:spcPts val="0"/>
              </a:spcBef>
              <a:buNone/>
              <a:defRPr sz="5882" baseline="0">
                <a:solidFill>
                  <a:srgbClr val="505050"/>
                </a:solidFill>
              </a:defRPr>
            </a:lvl1pPr>
            <a:lvl2pPr marL="336113" indent="0" algn="l">
              <a:buNone/>
              <a:defRPr sz="4705"/>
            </a:lvl2pPr>
            <a:lvl3pPr marL="560187" indent="0" algn="l">
              <a:buNone/>
              <a:defRPr sz="4705"/>
            </a:lvl3pPr>
            <a:lvl4pPr marL="784261" indent="0" algn="l">
              <a:buNone/>
              <a:defRPr sz="4705"/>
            </a:lvl4pPr>
            <a:lvl5pPr marL="1008335" indent="0" algn="l">
              <a:buNone/>
              <a:defRPr sz="4705"/>
            </a:lvl5pPr>
          </a:lstStyle>
          <a:p>
            <a:pPr lvl="0"/>
            <a:r>
              <a:rPr lang="en-US" dirty="0"/>
              <a:t>Pull quote</a:t>
            </a:r>
            <a:br>
              <a:rPr lang="en-US" dirty="0"/>
            </a:br>
            <a:r>
              <a:rPr lang="en-US" dirty="0"/>
              <a:t>text goes</a:t>
            </a:r>
            <a:br>
              <a:rPr lang="en-US" dirty="0"/>
            </a:br>
            <a:r>
              <a:rPr lang="en-US" dirty="0"/>
              <a:t>here</a:t>
            </a:r>
          </a:p>
        </p:txBody>
      </p:sp>
      <p:sp>
        <p:nvSpPr>
          <p:cNvPr id="6" name="Rectangle 5"/>
          <p:cNvSpPr/>
          <p:nvPr userDrawn="1"/>
        </p:nvSpPr>
        <p:spPr bwMode="auto">
          <a:xfrm>
            <a:off x="5296698" y="1546261"/>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auto">
          <a:xfrm>
            <a:off x="9510508" y="5670380"/>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5296698" y="5670380"/>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bwMode="auto">
          <a:xfrm>
            <a:off x="9510508" y="1546261"/>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39181286"/>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_Pull Quot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9985" y="-40585"/>
            <a:ext cx="12406519" cy="6973719"/>
          </a:xfrm>
          <a:prstGeom prst="rect">
            <a:avLst/>
          </a:prstGeom>
        </p:spPr>
      </p:pic>
      <p:sp>
        <p:nvSpPr>
          <p:cNvPr id="3" name="Text Placeholder 2"/>
          <p:cNvSpPr>
            <a:spLocks noGrp="1"/>
          </p:cNvSpPr>
          <p:nvPr>
            <p:ph type="body" sz="quarter" idx="11" hasCustomPrompt="1"/>
          </p:nvPr>
        </p:nvSpPr>
        <p:spPr>
          <a:xfrm>
            <a:off x="269239" y="2084173"/>
            <a:ext cx="4482124" cy="3317220"/>
          </a:xfrm>
        </p:spPr>
        <p:txBody>
          <a:bodyPr lIns="146304" tIns="91440" rIns="146304" bIns="91440" anchor="ctr">
            <a:noAutofit/>
          </a:bodyPr>
          <a:lstStyle>
            <a:lvl1pPr marL="0" indent="0" algn="l">
              <a:lnSpc>
                <a:spcPts val="5882"/>
              </a:lnSpc>
              <a:spcBef>
                <a:spcPts val="0"/>
              </a:spcBef>
              <a:buNone/>
              <a:defRPr sz="5882" baseline="0">
                <a:solidFill>
                  <a:srgbClr val="505050"/>
                </a:solidFill>
              </a:defRPr>
            </a:lvl1pPr>
            <a:lvl2pPr marL="336113" indent="0" algn="l">
              <a:buNone/>
              <a:defRPr sz="4705"/>
            </a:lvl2pPr>
            <a:lvl3pPr marL="560187" indent="0" algn="l">
              <a:buNone/>
              <a:defRPr sz="4705"/>
            </a:lvl3pPr>
            <a:lvl4pPr marL="784261" indent="0" algn="l">
              <a:buNone/>
              <a:defRPr sz="4705"/>
            </a:lvl4pPr>
            <a:lvl5pPr marL="1008335" indent="0" algn="l">
              <a:buNone/>
              <a:defRPr sz="4705"/>
            </a:lvl5pPr>
          </a:lstStyle>
          <a:p>
            <a:pPr lvl="0"/>
            <a:r>
              <a:rPr lang="en-US" dirty="0"/>
              <a:t>Pull quote</a:t>
            </a:r>
            <a:br>
              <a:rPr lang="en-US" dirty="0"/>
            </a:br>
            <a:r>
              <a:rPr lang="en-US" dirty="0"/>
              <a:t>text goes</a:t>
            </a:r>
            <a:br>
              <a:rPr lang="en-US" dirty="0"/>
            </a:br>
            <a:r>
              <a:rPr lang="en-US" dirty="0"/>
              <a:t>here</a:t>
            </a:r>
          </a:p>
        </p:txBody>
      </p:sp>
      <p:sp>
        <p:nvSpPr>
          <p:cNvPr id="6" name="Rectangle 5"/>
          <p:cNvSpPr/>
          <p:nvPr userDrawn="1"/>
        </p:nvSpPr>
        <p:spPr bwMode="auto">
          <a:xfrm>
            <a:off x="5284248" y="1571165"/>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auto">
          <a:xfrm>
            <a:off x="9498057" y="5695284"/>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5284248" y="5695284"/>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bwMode="auto">
          <a:xfrm>
            <a:off x="9498057" y="1571165"/>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02291187"/>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9519594"/>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58pt Title/16p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3" y="259792"/>
            <a:ext cx="8964247" cy="3318797"/>
          </a:xfrm>
        </p:spPr>
        <p:txBody>
          <a:bodyPr lIns="146304" tIns="91440" rIns="146304" bIns="91440"/>
          <a:lstStyle>
            <a:lvl1pPr>
              <a:lnSpc>
                <a:spcPts val="6176"/>
              </a:lnSpc>
              <a:defRPr sz="5687" baseline="0">
                <a:solidFill>
                  <a:schemeClr val="accent2"/>
                </a:solidFill>
              </a:defRPr>
            </a:lvl1pPr>
          </a:lstStyle>
          <a:p>
            <a:r>
              <a:rPr lang="en-US"/>
              <a:t>Lorem ipsum dolor sit</a:t>
            </a:r>
            <a:br>
              <a:rPr lang="en-US"/>
            </a:br>
            <a:r>
              <a:rPr lang="en-US"/>
              <a:t>amet, consectetuer adipi</a:t>
            </a:r>
            <a:br>
              <a:rPr lang="en-US"/>
            </a:br>
            <a:r>
              <a:rPr lang="en-US"/>
              <a:t>scing elit aenean massa.</a:t>
            </a:r>
            <a:br>
              <a:rPr lang="en-US"/>
            </a:br>
            <a:r>
              <a:rPr lang="en-US"/>
              <a:t>Cum sociis natoque.</a:t>
            </a:r>
          </a:p>
        </p:txBody>
      </p:sp>
      <p:sp>
        <p:nvSpPr>
          <p:cNvPr id="3" name="Footer Placeholder 2"/>
          <p:cNvSpPr>
            <a:spLocks noGrp="1"/>
          </p:cNvSpPr>
          <p:nvPr>
            <p:ph type="ftr" sz="quarter" idx="10"/>
          </p:nvPr>
        </p:nvSpPr>
        <p:spPr>
          <a:xfrm>
            <a:off x="448213" y="6437243"/>
            <a:ext cx="3859607" cy="134483"/>
          </a:xfrm>
          <a:prstGeom prst="rect">
            <a:avLst/>
          </a:prstGeom>
        </p:spPr>
        <p:txBody>
          <a:bodyPr/>
          <a:lstStyle/>
          <a:p>
            <a:r>
              <a:rPr dirty="0">
                <a:solidFill>
                  <a:srgbClr val="505050"/>
                </a:solidFill>
              </a:rPr>
              <a:t>Microsoft Confidential</a:t>
            </a:r>
          </a:p>
        </p:txBody>
      </p:sp>
      <p:sp>
        <p:nvSpPr>
          <p:cNvPr id="4" name="Slide Number Placeholder 3"/>
          <p:cNvSpPr>
            <a:spLocks noGrp="1"/>
          </p:cNvSpPr>
          <p:nvPr>
            <p:ph type="sldNum" sz="quarter" idx="11"/>
          </p:nvPr>
        </p:nvSpPr>
        <p:spPr>
          <a:xfrm>
            <a:off x="11367170" y="6437243"/>
            <a:ext cx="555596" cy="134483"/>
          </a:xfrm>
          <a:prstGeom prst="rect">
            <a:avLst/>
          </a:prstGeom>
        </p:spPr>
        <p:txBody>
          <a:bodyPr/>
          <a:lstStyle/>
          <a:p>
            <a:fld id="{27258FFF-F925-446B-8502-81C933981705}" type="slidenum">
              <a:rPr>
                <a:solidFill>
                  <a:srgbClr val="505050"/>
                </a:solidFill>
              </a:rPr>
              <a:pPr/>
              <a:t>‹#›</a:t>
            </a:fld>
            <a:endParaRPr dirty="0">
              <a:solidFill>
                <a:srgbClr val="505050"/>
              </a:solidFill>
            </a:endParaRPr>
          </a:p>
        </p:txBody>
      </p:sp>
      <p:sp>
        <p:nvSpPr>
          <p:cNvPr id="7" name="Text Placeholder 6"/>
          <p:cNvSpPr>
            <a:spLocks noGrp="1"/>
          </p:cNvSpPr>
          <p:nvPr>
            <p:ph type="body" sz="quarter" idx="12" hasCustomPrompt="1"/>
          </p:nvPr>
        </p:nvSpPr>
        <p:spPr>
          <a:xfrm>
            <a:off x="269239" y="3877276"/>
            <a:ext cx="5378549" cy="2420379"/>
          </a:xfrm>
        </p:spPr>
        <p:txBody>
          <a:bodyPr/>
          <a:lstStyle>
            <a:lvl1pPr marL="0" indent="0">
              <a:lnSpc>
                <a:spcPts val="1765"/>
              </a:lnSpc>
              <a:spcBef>
                <a:spcPts val="1176"/>
              </a:spcBef>
              <a:buNone/>
              <a:defRPr sz="1569" baseline="0"/>
            </a:lvl1pPr>
            <a:lvl2pPr marL="0" indent="0">
              <a:lnSpc>
                <a:spcPts val="1765"/>
              </a:lnSpc>
              <a:spcBef>
                <a:spcPts val="1176"/>
              </a:spcBef>
              <a:buNone/>
              <a:defRPr sz="1569"/>
            </a:lvl2pPr>
            <a:lvl3pPr marL="0" indent="0">
              <a:lnSpc>
                <a:spcPts val="1765"/>
              </a:lnSpc>
              <a:spcBef>
                <a:spcPts val="1176"/>
              </a:spcBef>
              <a:buNone/>
              <a:defRPr sz="1569"/>
            </a:lvl3pPr>
            <a:lvl4pPr marL="0" indent="0">
              <a:lnSpc>
                <a:spcPts val="1765"/>
              </a:lnSpc>
              <a:spcBef>
                <a:spcPts val="1176"/>
              </a:spcBef>
              <a:buNone/>
              <a:defRPr sz="1569"/>
            </a:lvl4pPr>
            <a:lvl5pPr marL="0" indent="0">
              <a:lnSpc>
                <a:spcPts val="1765"/>
              </a:lnSpc>
              <a:spcBef>
                <a:spcPts val="1176"/>
              </a:spcBef>
              <a:buNone/>
              <a:defRPr sz="1569"/>
            </a:lvl5pPr>
          </a:lstStyle>
          <a:p>
            <a:pPr lvl="0"/>
            <a:r>
              <a:rPr lang="en-US"/>
              <a:t>Lorem ipsum dolor sit amet, consectetur adipiscing elit. Nunc et sagittis ligula, non laoreet urna. Aenean porttitor pulvinar lorem, eu accumsan purus mattis nec. Suspendisse eu justo tempus, volutpat velit ut, eleifend velit. </a:t>
            </a:r>
          </a:p>
          <a:p>
            <a:pPr lvl="0"/>
            <a:r>
              <a:rPr lang="en-US"/>
              <a:t>Cum sociis natoque penatibus et magnis dis parturient montes, nascetur ridiculus mus. Nullam tempus lorem justo, ac placerat neque molestie ut. </a:t>
            </a:r>
          </a:p>
        </p:txBody>
      </p:sp>
    </p:spTree>
    <p:extLst>
      <p:ext uri="{BB962C8B-B14F-4D97-AF65-F5344CB8AC3E}">
        <p14:creationId xmlns:p14="http://schemas.microsoft.com/office/powerpoint/2010/main" val="1624387034"/>
      </p:ext>
    </p:extLst>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58pt Title/16pt Text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3" y="259792"/>
            <a:ext cx="8964247" cy="3318797"/>
          </a:xfrm>
        </p:spPr>
        <p:txBody>
          <a:bodyPr lIns="146304" tIns="91440" rIns="146304" bIns="91440"/>
          <a:lstStyle>
            <a:lvl1pPr>
              <a:lnSpc>
                <a:spcPts val="6176"/>
              </a:lnSpc>
              <a:defRPr sz="5687" baseline="0">
                <a:solidFill>
                  <a:schemeClr val="bg1"/>
                </a:solidFill>
              </a:defRPr>
            </a:lvl1pPr>
          </a:lstStyle>
          <a:p>
            <a:r>
              <a:rPr lang="en-US"/>
              <a:t>Lorem ipsum dolor sit</a:t>
            </a:r>
            <a:br>
              <a:rPr lang="en-US"/>
            </a:br>
            <a:r>
              <a:rPr lang="en-US"/>
              <a:t>amet, consectetuer adipi</a:t>
            </a:r>
            <a:br>
              <a:rPr lang="en-US"/>
            </a:br>
            <a:r>
              <a:rPr lang="en-US"/>
              <a:t>scing elit aenean massa.</a:t>
            </a:r>
            <a:br>
              <a:rPr lang="en-US"/>
            </a:br>
            <a:r>
              <a:rPr lang="en-US"/>
              <a:t>Cum sociis natoque.</a:t>
            </a:r>
          </a:p>
        </p:txBody>
      </p:sp>
      <p:sp>
        <p:nvSpPr>
          <p:cNvPr id="3" name="Footer Placeholder 2"/>
          <p:cNvSpPr>
            <a:spLocks noGrp="1"/>
          </p:cNvSpPr>
          <p:nvPr>
            <p:ph type="ftr" sz="quarter" idx="10"/>
          </p:nvPr>
        </p:nvSpPr>
        <p:spPr>
          <a:xfrm>
            <a:off x="448213" y="6437243"/>
            <a:ext cx="3859607" cy="134483"/>
          </a:xfrm>
          <a:prstGeom prst="rect">
            <a:avLst/>
          </a:prstGeom>
        </p:spPr>
        <p:txBody>
          <a:bodyPr/>
          <a:lstStyle>
            <a:lvl1pPr>
              <a:defRPr>
                <a:solidFill>
                  <a:schemeClr val="bg1"/>
                </a:solidFill>
              </a:defRPr>
            </a:lvl1pPr>
          </a:lstStyle>
          <a:p>
            <a:r>
              <a:rPr dirty="0">
                <a:solidFill>
                  <a:srgbClr val="FFFFFF"/>
                </a:solidFill>
              </a:rPr>
              <a:t>Microsoft Confidential</a:t>
            </a:r>
          </a:p>
        </p:txBody>
      </p:sp>
      <p:sp>
        <p:nvSpPr>
          <p:cNvPr id="4" name="Slide Number Placeholder 3"/>
          <p:cNvSpPr>
            <a:spLocks noGrp="1"/>
          </p:cNvSpPr>
          <p:nvPr>
            <p:ph type="sldNum" sz="quarter" idx="11"/>
          </p:nvPr>
        </p:nvSpPr>
        <p:spPr>
          <a:xfrm>
            <a:off x="11367170" y="6437243"/>
            <a:ext cx="555596" cy="134483"/>
          </a:xfrm>
          <a:prstGeom prst="rect">
            <a:avLst/>
          </a:prstGeom>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
        <p:nvSpPr>
          <p:cNvPr id="7" name="Text Placeholder 6"/>
          <p:cNvSpPr>
            <a:spLocks noGrp="1"/>
          </p:cNvSpPr>
          <p:nvPr>
            <p:ph type="body" sz="quarter" idx="12" hasCustomPrompt="1"/>
          </p:nvPr>
        </p:nvSpPr>
        <p:spPr>
          <a:xfrm>
            <a:off x="269239" y="3877276"/>
            <a:ext cx="5378549" cy="2420379"/>
          </a:xfrm>
        </p:spPr>
        <p:txBody>
          <a:bodyPr/>
          <a:lstStyle>
            <a:lvl1pPr marL="0" indent="0">
              <a:lnSpc>
                <a:spcPts val="1765"/>
              </a:lnSpc>
              <a:spcBef>
                <a:spcPts val="1176"/>
              </a:spcBef>
              <a:buNone/>
              <a:defRPr sz="1569" baseline="0">
                <a:solidFill>
                  <a:schemeClr val="bg1"/>
                </a:solidFill>
              </a:defRPr>
            </a:lvl1pPr>
            <a:lvl2pPr marL="0" indent="0">
              <a:lnSpc>
                <a:spcPts val="1765"/>
              </a:lnSpc>
              <a:spcBef>
                <a:spcPts val="1176"/>
              </a:spcBef>
              <a:buNone/>
              <a:defRPr sz="1569"/>
            </a:lvl2pPr>
            <a:lvl3pPr marL="0" indent="0">
              <a:lnSpc>
                <a:spcPts val="1765"/>
              </a:lnSpc>
              <a:spcBef>
                <a:spcPts val="1176"/>
              </a:spcBef>
              <a:buNone/>
              <a:defRPr sz="1569"/>
            </a:lvl3pPr>
            <a:lvl4pPr marL="0" indent="0">
              <a:lnSpc>
                <a:spcPts val="1765"/>
              </a:lnSpc>
              <a:spcBef>
                <a:spcPts val="1176"/>
              </a:spcBef>
              <a:buNone/>
              <a:defRPr sz="1569"/>
            </a:lvl4pPr>
            <a:lvl5pPr marL="0" indent="0">
              <a:lnSpc>
                <a:spcPts val="1765"/>
              </a:lnSpc>
              <a:spcBef>
                <a:spcPts val="1176"/>
              </a:spcBef>
              <a:buNone/>
              <a:defRPr sz="1569"/>
            </a:lvl5pPr>
          </a:lstStyle>
          <a:p>
            <a:pPr lvl="0"/>
            <a:r>
              <a:rPr lang="en-US"/>
              <a:t>Lorem ipsum dolor sit amet, consectetur adipiscing elit. Nunc et sagittis ligula, non laoreet urna. Aenean porttitor pulvinar lorem, eu accumsan purus mattis nec. Suspendisse eu justo tempus, volutpat velit ut, eleifend velit. </a:t>
            </a:r>
          </a:p>
          <a:p>
            <a:pPr lvl="0"/>
            <a:r>
              <a:rPr lang="en-US"/>
              <a:t>Cum sociis natoque penatibus et magnis dis parturient montes, nascetur ridiculus mus. Nullam tempus lorem justo, ac placerat neque molestie ut. </a:t>
            </a:r>
          </a:p>
        </p:txBody>
      </p:sp>
    </p:spTree>
    <p:extLst>
      <p:ext uri="{BB962C8B-B14F-4D97-AF65-F5344CB8AC3E}">
        <p14:creationId xmlns:p14="http://schemas.microsoft.com/office/powerpoint/2010/main" val="511577473"/>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58pt Title/16pt Text - Purp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3" y="259792"/>
            <a:ext cx="8964247" cy="3318797"/>
          </a:xfrm>
        </p:spPr>
        <p:txBody>
          <a:bodyPr lIns="146304" tIns="91440" rIns="146304" bIns="91440"/>
          <a:lstStyle>
            <a:lvl1pPr>
              <a:lnSpc>
                <a:spcPts val="6176"/>
              </a:lnSpc>
              <a:defRPr sz="5687" baseline="0">
                <a:solidFill>
                  <a:schemeClr val="bg1"/>
                </a:solidFill>
              </a:defRPr>
            </a:lvl1pPr>
          </a:lstStyle>
          <a:p>
            <a:r>
              <a:rPr lang="en-US"/>
              <a:t>Lorem ipsum dolor sit</a:t>
            </a:r>
            <a:br>
              <a:rPr lang="en-US"/>
            </a:br>
            <a:r>
              <a:rPr lang="en-US"/>
              <a:t>amet, consectetuer adipi</a:t>
            </a:r>
            <a:br>
              <a:rPr lang="en-US"/>
            </a:br>
            <a:r>
              <a:rPr lang="en-US"/>
              <a:t>scing elit aenean massa.</a:t>
            </a:r>
            <a:br>
              <a:rPr lang="en-US"/>
            </a:br>
            <a:r>
              <a:rPr lang="en-US"/>
              <a:t>Cum sociis natoque.</a:t>
            </a:r>
          </a:p>
        </p:txBody>
      </p:sp>
      <p:sp>
        <p:nvSpPr>
          <p:cNvPr id="3" name="Footer Placeholder 2"/>
          <p:cNvSpPr>
            <a:spLocks noGrp="1"/>
          </p:cNvSpPr>
          <p:nvPr>
            <p:ph type="ftr" sz="quarter" idx="10"/>
          </p:nvPr>
        </p:nvSpPr>
        <p:spPr>
          <a:xfrm>
            <a:off x="448213" y="6437243"/>
            <a:ext cx="3859607" cy="134483"/>
          </a:xfrm>
          <a:prstGeom prst="rect">
            <a:avLst/>
          </a:prstGeom>
        </p:spPr>
        <p:txBody>
          <a:bodyPr/>
          <a:lstStyle>
            <a:lvl1pPr>
              <a:defRPr>
                <a:solidFill>
                  <a:schemeClr val="bg1"/>
                </a:solidFill>
              </a:defRPr>
            </a:lvl1pPr>
          </a:lstStyle>
          <a:p>
            <a:r>
              <a:rPr dirty="0">
                <a:solidFill>
                  <a:srgbClr val="FFFFFF"/>
                </a:solidFill>
              </a:rPr>
              <a:t>Microsoft Confidential</a:t>
            </a:r>
          </a:p>
        </p:txBody>
      </p:sp>
      <p:sp>
        <p:nvSpPr>
          <p:cNvPr id="4" name="Slide Number Placeholder 3"/>
          <p:cNvSpPr>
            <a:spLocks noGrp="1"/>
          </p:cNvSpPr>
          <p:nvPr>
            <p:ph type="sldNum" sz="quarter" idx="11"/>
          </p:nvPr>
        </p:nvSpPr>
        <p:spPr>
          <a:xfrm>
            <a:off x="11367170" y="6437243"/>
            <a:ext cx="555596" cy="134483"/>
          </a:xfrm>
          <a:prstGeom prst="rect">
            <a:avLst/>
          </a:prstGeom>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
        <p:nvSpPr>
          <p:cNvPr id="7" name="Text Placeholder 6"/>
          <p:cNvSpPr>
            <a:spLocks noGrp="1"/>
          </p:cNvSpPr>
          <p:nvPr>
            <p:ph type="body" sz="quarter" idx="12" hasCustomPrompt="1"/>
          </p:nvPr>
        </p:nvSpPr>
        <p:spPr>
          <a:xfrm>
            <a:off x="269239" y="3877276"/>
            <a:ext cx="5378549" cy="2420379"/>
          </a:xfrm>
        </p:spPr>
        <p:txBody>
          <a:bodyPr/>
          <a:lstStyle>
            <a:lvl1pPr marL="0" indent="0">
              <a:lnSpc>
                <a:spcPts val="1765"/>
              </a:lnSpc>
              <a:spcBef>
                <a:spcPts val="1176"/>
              </a:spcBef>
              <a:buNone/>
              <a:defRPr sz="1569" baseline="0">
                <a:solidFill>
                  <a:schemeClr val="bg1"/>
                </a:solidFill>
              </a:defRPr>
            </a:lvl1pPr>
            <a:lvl2pPr marL="0" indent="0">
              <a:lnSpc>
                <a:spcPts val="1765"/>
              </a:lnSpc>
              <a:spcBef>
                <a:spcPts val="1176"/>
              </a:spcBef>
              <a:buNone/>
              <a:defRPr sz="1569"/>
            </a:lvl2pPr>
            <a:lvl3pPr marL="0" indent="0">
              <a:lnSpc>
                <a:spcPts val="1765"/>
              </a:lnSpc>
              <a:spcBef>
                <a:spcPts val="1176"/>
              </a:spcBef>
              <a:buNone/>
              <a:defRPr sz="1569"/>
            </a:lvl3pPr>
            <a:lvl4pPr marL="0" indent="0">
              <a:lnSpc>
                <a:spcPts val="1765"/>
              </a:lnSpc>
              <a:spcBef>
                <a:spcPts val="1176"/>
              </a:spcBef>
              <a:buNone/>
              <a:defRPr sz="1569"/>
            </a:lvl4pPr>
            <a:lvl5pPr marL="0" indent="0">
              <a:lnSpc>
                <a:spcPts val="1765"/>
              </a:lnSpc>
              <a:spcBef>
                <a:spcPts val="1176"/>
              </a:spcBef>
              <a:buNone/>
              <a:defRPr sz="1569"/>
            </a:lvl5pPr>
          </a:lstStyle>
          <a:p>
            <a:pPr lvl="0"/>
            <a:r>
              <a:rPr lang="en-US"/>
              <a:t>Lorem ipsum dolor sit amet, consectetur adipiscing elit. Nunc et sagittis ligula, non laoreet urna. Aenean porttitor pulvinar lorem, eu accumsan purus mattis nec. Suspendisse eu justo tempus, volutpat velit ut, eleifend velit. </a:t>
            </a:r>
          </a:p>
          <a:p>
            <a:pPr lvl="0"/>
            <a:r>
              <a:rPr lang="en-US"/>
              <a:t>Cum sociis natoque penatibus et magnis dis parturient montes, nascetur ridiculus mus. Nullam tempus lorem justo, ac placerat neque molestie ut. </a:t>
            </a:r>
          </a:p>
        </p:txBody>
      </p:sp>
    </p:spTree>
    <p:extLst>
      <p:ext uri="{BB962C8B-B14F-4D97-AF65-F5344CB8AC3E}">
        <p14:creationId xmlns:p14="http://schemas.microsoft.com/office/powerpoint/2010/main" val="3486206788"/>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58pt Title/24p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3" y="259792"/>
            <a:ext cx="8964247" cy="1793104"/>
          </a:xfrm>
        </p:spPr>
        <p:txBody>
          <a:bodyPr lIns="146304" tIns="91440" rIns="146304" bIns="91440"/>
          <a:lstStyle>
            <a:lvl1pPr>
              <a:lnSpc>
                <a:spcPts val="6176"/>
              </a:lnSpc>
              <a:defRPr sz="5687" baseline="0">
                <a:solidFill>
                  <a:schemeClr val="accent2"/>
                </a:solidFill>
              </a:defRPr>
            </a:lvl1pPr>
          </a:lstStyle>
          <a:p>
            <a:r>
              <a:rPr lang="en-US"/>
              <a:t>Lorem ipsum dolor sit</a:t>
            </a:r>
            <a:br>
              <a:rPr lang="en-US"/>
            </a:br>
            <a:r>
              <a:rPr lang="en-US"/>
              <a:t>amet, consectetuer adipi.</a:t>
            </a:r>
          </a:p>
        </p:txBody>
      </p:sp>
      <p:sp>
        <p:nvSpPr>
          <p:cNvPr id="3" name="Footer Placeholder 2"/>
          <p:cNvSpPr>
            <a:spLocks noGrp="1"/>
          </p:cNvSpPr>
          <p:nvPr>
            <p:ph type="ftr" sz="quarter" idx="10"/>
          </p:nvPr>
        </p:nvSpPr>
        <p:spPr>
          <a:xfrm>
            <a:off x="448213" y="6437243"/>
            <a:ext cx="3859607" cy="134483"/>
          </a:xfrm>
          <a:prstGeom prst="rect">
            <a:avLst/>
          </a:prstGeom>
        </p:spPr>
        <p:txBody>
          <a:bodyPr/>
          <a:lstStyle/>
          <a:p>
            <a:r>
              <a:rPr dirty="0">
                <a:solidFill>
                  <a:srgbClr val="505050"/>
                </a:solidFill>
              </a:rPr>
              <a:t>Microsoft Confidential</a:t>
            </a:r>
          </a:p>
        </p:txBody>
      </p:sp>
      <p:sp>
        <p:nvSpPr>
          <p:cNvPr id="4" name="Slide Number Placeholder 3"/>
          <p:cNvSpPr>
            <a:spLocks noGrp="1"/>
          </p:cNvSpPr>
          <p:nvPr>
            <p:ph type="sldNum" sz="quarter" idx="11"/>
          </p:nvPr>
        </p:nvSpPr>
        <p:spPr>
          <a:xfrm>
            <a:off x="11367170" y="6437243"/>
            <a:ext cx="555596" cy="134483"/>
          </a:xfrm>
          <a:prstGeom prst="rect">
            <a:avLst/>
          </a:prstGeom>
        </p:spPr>
        <p:txBody>
          <a:bodyPr/>
          <a:lstStyle/>
          <a:p>
            <a:fld id="{27258FFF-F925-446B-8502-81C933981705}" type="slidenum">
              <a:rPr>
                <a:solidFill>
                  <a:srgbClr val="505050"/>
                </a:solidFill>
              </a:rPr>
              <a:pPr/>
              <a:t>‹#›</a:t>
            </a:fld>
            <a:endParaRPr dirty="0">
              <a:solidFill>
                <a:srgbClr val="505050"/>
              </a:solidFill>
            </a:endParaRPr>
          </a:p>
        </p:txBody>
      </p:sp>
      <p:sp>
        <p:nvSpPr>
          <p:cNvPr id="7" name="Text Placeholder 6"/>
          <p:cNvSpPr>
            <a:spLocks noGrp="1"/>
          </p:cNvSpPr>
          <p:nvPr>
            <p:ph type="body" sz="quarter" idx="12" hasCustomPrompt="1"/>
          </p:nvPr>
        </p:nvSpPr>
        <p:spPr>
          <a:xfrm>
            <a:off x="269238" y="2801420"/>
            <a:ext cx="7519275" cy="3406581"/>
          </a:xfrm>
        </p:spPr>
        <p:txBody>
          <a:bodyPr/>
          <a:lstStyle>
            <a:lvl1pPr marL="0" indent="0">
              <a:lnSpc>
                <a:spcPts val="2549"/>
              </a:lnSpc>
              <a:spcBef>
                <a:spcPts val="2941"/>
              </a:spcBef>
              <a:buNone/>
              <a:defRPr sz="2353" baseline="0">
                <a:latin typeface="+mn-lt"/>
              </a:defRPr>
            </a:lvl1pPr>
            <a:lvl2pPr marL="0" indent="0">
              <a:lnSpc>
                <a:spcPts val="1765"/>
              </a:lnSpc>
              <a:spcBef>
                <a:spcPts val="1176"/>
              </a:spcBef>
              <a:buNone/>
              <a:defRPr sz="1569"/>
            </a:lvl2pPr>
            <a:lvl3pPr marL="0" indent="0">
              <a:lnSpc>
                <a:spcPts val="1765"/>
              </a:lnSpc>
              <a:spcBef>
                <a:spcPts val="1176"/>
              </a:spcBef>
              <a:buNone/>
              <a:defRPr sz="1569"/>
            </a:lvl3pPr>
            <a:lvl4pPr marL="0" indent="0">
              <a:lnSpc>
                <a:spcPts val="1765"/>
              </a:lnSpc>
              <a:spcBef>
                <a:spcPts val="1176"/>
              </a:spcBef>
              <a:buNone/>
              <a:defRPr sz="1569"/>
            </a:lvl4pPr>
            <a:lvl5pPr marL="0" indent="0">
              <a:lnSpc>
                <a:spcPts val="1765"/>
              </a:lnSpc>
              <a:spcBef>
                <a:spcPts val="1176"/>
              </a:spcBef>
              <a:buNone/>
              <a:defRPr sz="1569"/>
            </a:lvl5pPr>
          </a:lstStyle>
          <a:p>
            <a:pPr lvl="0"/>
            <a:r>
              <a:rPr lang="en-US"/>
              <a:t>Lorem ipsum dolor sit amet, consectetur adipiscing </a:t>
            </a:r>
            <a:br>
              <a:rPr lang="en-US"/>
            </a:br>
            <a:r>
              <a:rPr lang="en-US"/>
              <a:t>elit. Nunc et sagittis ligula, non laoreet urna. </a:t>
            </a:r>
          </a:p>
          <a:p>
            <a:pPr lvl="0"/>
            <a:r>
              <a:rPr lang="en-US"/>
              <a:t>Aenean porttitor pulvinar lorem, eu accumsan purus mattis nec. Suspendisse eu justo tempus. </a:t>
            </a:r>
          </a:p>
          <a:p>
            <a:pPr lvl="0"/>
            <a:r>
              <a:rPr lang="en-US"/>
              <a:t>Cum sociis natoque penatibus et magnis dis parturient montes, nascetur ridiculus mus.</a:t>
            </a:r>
          </a:p>
        </p:txBody>
      </p:sp>
    </p:spTree>
    <p:extLst>
      <p:ext uri="{BB962C8B-B14F-4D97-AF65-F5344CB8AC3E}">
        <p14:creationId xmlns:p14="http://schemas.microsoft.com/office/powerpoint/2010/main" val="250556277"/>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58pt Title/24pt Text - Gra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3" y="259792"/>
            <a:ext cx="8964247" cy="1793104"/>
          </a:xfrm>
        </p:spPr>
        <p:txBody>
          <a:bodyPr lIns="146304" tIns="91440" rIns="146304" bIns="91440"/>
          <a:lstStyle>
            <a:lvl1pPr>
              <a:lnSpc>
                <a:spcPts val="6176"/>
              </a:lnSpc>
              <a:defRPr sz="5687" baseline="0">
                <a:solidFill>
                  <a:schemeClr val="accent6"/>
                </a:solidFill>
              </a:defRPr>
            </a:lvl1pPr>
          </a:lstStyle>
          <a:p>
            <a:r>
              <a:rPr lang="en-US"/>
              <a:t>Lorem ipsum dolor sit</a:t>
            </a:r>
            <a:br>
              <a:rPr lang="en-US"/>
            </a:br>
            <a:r>
              <a:rPr lang="en-US"/>
              <a:t>amet, consectetuer adipi.</a:t>
            </a:r>
          </a:p>
        </p:txBody>
      </p:sp>
      <p:sp>
        <p:nvSpPr>
          <p:cNvPr id="3" name="Footer Placeholder 2"/>
          <p:cNvSpPr>
            <a:spLocks noGrp="1"/>
          </p:cNvSpPr>
          <p:nvPr>
            <p:ph type="ftr" sz="quarter" idx="10"/>
          </p:nvPr>
        </p:nvSpPr>
        <p:spPr>
          <a:xfrm>
            <a:off x="448213" y="6437243"/>
            <a:ext cx="3859607" cy="134483"/>
          </a:xfrm>
          <a:prstGeom prst="rect">
            <a:avLst/>
          </a:prstGeom>
        </p:spPr>
        <p:txBody>
          <a:bodyPr/>
          <a:lstStyle>
            <a:lvl1pPr>
              <a:defRPr>
                <a:solidFill>
                  <a:schemeClr val="bg1"/>
                </a:solidFill>
              </a:defRPr>
            </a:lvl1pPr>
          </a:lstStyle>
          <a:p>
            <a:r>
              <a:rPr dirty="0">
                <a:solidFill>
                  <a:srgbClr val="FFFFFF"/>
                </a:solidFill>
              </a:rPr>
              <a:t>Microsoft Confidential</a:t>
            </a:r>
          </a:p>
        </p:txBody>
      </p:sp>
      <p:sp>
        <p:nvSpPr>
          <p:cNvPr id="4" name="Slide Number Placeholder 3"/>
          <p:cNvSpPr>
            <a:spLocks noGrp="1"/>
          </p:cNvSpPr>
          <p:nvPr>
            <p:ph type="sldNum" sz="quarter" idx="11"/>
          </p:nvPr>
        </p:nvSpPr>
        <p:spPr>
          <a:xfrm>
            <a:off x="11367170" y="6437243"/>
            <a:ext cx="555596" cy="134483"/>
          </a:xfrm>
          <a:prstGeom prst="rect">
            <a:avLst/>
          </a:prstGeom>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
        <p:nvSpPr>
          <p:cNvPr id="7" name="Text Placeholder 6"/>
          <p:cNvSpPr>
            <a:spLocks noGrp="1"/>
          </p:cNvSpPr>
          <p:nvPr>
            <p:ph type="body" sz="quarter" idx="12" hasCustomPrompt="1"/>
          </p:nvPr>
        </p:nvSpPr>
        <p:spPr>
          <a:xfrm>
            <a:off x="269238" y="2801420"/>
            <a:ext cx="7519275" cy="3406581"/>
          </a:xfrm>
        </p:spPr>
        <p:txBody>
          <a:bodyPr/>
          <a:lstStyle>
            <a:lvl1pPr marL="0" indent="0">
              <a:lnSpc>
                <a:spcPts val="2549"/>
              </a:lnSpc>
              <a:spcBef>
                <a:spcPts val="2941"/>
              </a:spcBef>
              <a:buNone/>
              <a:defRPr sz="2353" baseline="0">
                <a:solidFill>
                  <a:schemeClr val="bg1"/>
                </a:solidFill>
                <a:latin typeface="+mn-lt"/>
              </a:defRPr>
            </a:lvl1pPr>
            <a:lvl2pPr marL="0" indent="0">
              <a:lnSpc>
                <a:spcPts val="1765"/>
              </a:lnSpc>
              <a:spcBef>
                <a:spcPts val="1176"/>
              </a:spcBef>
              <a:buNone/>
              <a:defRPr sz="1569"/>
            </a:lvl2pPr>
            <a:lvl3pPr marL="0" indent="0">
              <a:lnSpc>
                <a:spcPts val="1765"/>
              </a:lnSpc>
              <a:spcBef>
                <a:spcPts val="1176"/>
              </a:spcBef>
              <a:buNone/>
              <a:defRPr sz="1569"/>
            </a:lvl3pPr>
            <a:lvl4pPr marL="0" indent="0">
              <a:lnSpc>
                <a:spcPts val="1765"/>
              </a:lnSpc>
              <a:spcBef>
                <a:spcPts val="1176"/>
              </a:spcBef>
              <a:buNone/>
              <a:defRPr sz="1569"/>
            </a:lvl4pPr>
            <a:lvl5pPr marL="0" indent="0">
              <a:lnSpc>
                <a:spcPts val="1765"/>
              </a:lnSpc>
              <a:spcBef>
                <a:spcPts val="1176"/>
              </a:spcBef>
              <a:buNone/>
              <a:defRPr sz="1569"/>
            </a:lvl5pPr>
          </a:lstStyle>
          <a:p>
            <a:pPr lvl="0"/>
            <a:r>
              <a:rPr lang="en-US"/>
              <a:t>Lorem ipsum dolor sit amet, consectetur adipiscing </a:t>
            </a:r>
            <a:br>
              <a:rPr lang="en-US"/>
            </a:br>
            <a:r>
              <a:rPr lang="en-US"/>
              <a:t>elit. Nunc et sagittis ligula, non laoreet urna. </a:t>
            </a:r>
          </a:p>
          <a:p>
            <a:pPr lvl="0"/>
            <a:r>
              <a:rPr lang="en-US"/>
              <a:t>Aenean porttitor pulvinar lorem, eu accumsan purus mattis nec. Suspendisse eu justo tempus. </a:t>
            </a:r>
          </a:p>
          <a:p>
            <a:pPr lvl="0"/>
            <a:r>
              <a:rPr lang="en-US"/>
              <a:t>Cum sociis natoque penatibus et magnis dis parturient montes, nascetur ridiculus mus.</a:t>
            </a:r>
          </a:p>
        </p:txBody>
      </p:sp>
    </p:spTree>
    <p:extLst>
      <p:ext uri="{BB962C8B-B14F-4D97-AF65-F5344CB8AC3E}">
        <p14:creationId xmlns:p14="http://schemas.microsoft.com/office/powerpoint/2010/main" val="336629604"/>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3285415135"/>
      </p:ext>
    </p:extLst>
  </p:cSld>
  <p:clrMapOvr>
    <a:masterClrMapping/>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58pt Title/24pt Text - Orang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3" y="259792"/>
            <a:ext cx="8964247" cy="1793104"/>
          </a:xfrm>
        </p:spPr>
        <p:txBody>
          <a:bodyPr lIns="146304" tIns="91440" rIns="146304" bIns="91440"/>
          <a:lstStyle>
            <a:lvl1pPr>
              <a:lnSpc>
                <a:spcPts val="6176"/>
              </a:lnSpc>
              <a:defRPr sz="5687" baseline="0">
                <a:solidFill>
                  <a:schemeClr val="bg1"/>
                </a:solidFill>
              </a:defRPr>
            </a:lvl1pPr>
          </a:lstStyle>
          <a:p>
            <a:r>
              <a:rPr lang="en-US"/>
              <a:t>Lorem ipsum dolor sit</a:t>
            </a:r>
            <a:br>
              <a:rPr lang="en-US"/>
            </a:br>
            <a:r>
              <a:rPr lang="en-US"/>
              <a:t>amet, consectetuer adipi.</a:t>
            </a:r>
          </a:p>
        </p:txBody>
      </p:sp>
      <p:sp>
        <p:nvSpPr>
          <p:cNvPr id="3" name="Footer Placeholder 2"/>
          <p:cNvSpPr>
            <a:spLocks noGrp="1"/>
          </p:cNvSpPr>
          <p:nvPr>
            <p:ph type="ftr" sz="quarter" idx="10"/>
          </p:nvPr>
        </p:nvSpPr>
        <p:spPr>
          <a:xfrm>
            <a:off x="448213" y="6437243"/>
            <a:ext cx="3859607" cy="134483"/>
          </a:xfrm>
          <a:prstGeom prst="rect">
            <a:avLst/>
          </a:prstGeom>
        </p:spPr>
        <p:txBody>
          <a:bodyPr/>
          <a:lstStyle>
            <a:lvl1pPr>
              <a:defRPr>
                <a:solidFill>
                  <a:schemeClr val="bg1"/>
                </a:solidFill>
              </a:defRPr>
            </a:lvl1pPr>
          </a:lstStyle>
          <a:p>
            <a:r>
              <a:rPr dirty="0">
                <a:solidFill>
                  <a:srgbClr val="FFFFFF"/>
                </a:solidFill>
              </a:rPr>
              <a:t>Microsoft Confidential</a:t>
            </a:r>
          </a:p>
        </p:txBody>
      </p:sp>
      <p:sp>
        <p:nvSpPr>
          <p:cNvPr id="4" name="Slide Number Placeholder 3"/>
          <p:cNvSpPr>
            <a:spLocks noGrp="1"/>
          </p:cNvSpPr>
          <p:nvPr>
            <p:ph type="sldNum" sz="quarter" idx="11"/>
          </p:nvPr>
        </p:nvSpPr>
        <p:spPr>
          <a:xfrm>
            <a:off x="11367170" y="6437243"/>
            <a:ext cx="555596" cy="134483"/>
          </a:xfrm>
          <a:prstGeom prst="rect">
            <a:avLst/>
          </a:prstGeom>
        </p:spPr>
        <p:txBody>
          <a:bodyPr/>
          <a:lstStyle>
            <a:lvl1pPr>
              <a:defRPr>
                <a:solidFill>
                  <a:schemeClr val="bg1"/>
                </a:solidFill>
              </a:defRPr>
            </a:lvl1pPr>
          </a:lstStyle>
          <a:p>
            <a:fld id="{27258FFF-F925-446B-8502-81C933981705}" type="slidenum">
              <a:rPr smtClean="0">
                <a:solidFill>
                  <a:srgbClr val="FFFFFF"/>
                </a:solidFill>
              </a:rPr>
              <a:pPr/>
              <a:t>‹#›</a:t>
            </a:fld>
            <a:endParaRPr dirty="0">
              <a:solidFill>
                <a:srgbClr val="FFFFFF"/>
              </a:solidFill>
            </a:endParaRPr>
          </a:p>
        </p:txBody>
      </p:sp>
      <p:sp>
        <p:nvSpPr>
          <p:cNvPr id="7" name="Text Placeholder 6"/>
          <p:cNvSpPr>
            <a:spLocks noGrp="1"/>
          </p:cNvSpPr>
          <p:nvPr>
            <p:ph type="body" sz="quarter" idx="12" hasCustomPrompt="1"/>
          </p:nvPr>
        </p:nvSpPr>
        <p:spPr>
          <a:xfrm>
            <a:off x="269238" y="2801420"/>
            <a:ext cx="7519275" cy="3406581"/>
          </a:xfrm>
        </p:spPr>
        <p:txBody>
          <a:bodyPr/>
          <a:lstStyle>
            <a:lvl1pPr marL="0" indent="0">
              <a:lnSpc>
                <a:spcPts val="2549"/>
              </a:lnSpc>
              <a:spcBef>
                <a:spcPts val="2941"/>
              </a:spcBef>
              <a:buNone/>
              <a:defRPr sz="2353" baseline="0">
                <a:solidFill>
                  <a:schemeClr val="bg1"/>
                </a:solidFill>
                <a:latin typeface="+mn-lt"/>
              </a:defRPr>
            </a:lvl1pPr>
            <a:lvl2pPr marL="0" indent="0">
              <a:lnSpc>
                <a:spcPts val="1765"/>
              </a:lnSpc>
              <a:spcBef>
                <a:spcPts val="1176"/>
              </a:spcBef>
              <a:buNone/>
              <a:defRPr sz="1569"/>
            </a:lvl2pPr>
            <a:lvl3pPr marL="0" indent="0">
              <a:lnSpc>
                <a:spcPts val="1765"/>
              </a:lnSpc>
              <a:spcBef>
                <a:spcPts val="1176"/>
              </a:spcBef>
              <a:buNone/>
              <a:defRPr sz="1569"/>
            </a:lvl3pPr>
            <a:lvl4pPr marL="0" indent="0">
              <a:lnSpc>
                <a:spcPts val="1765"/>
              </a:lnSpc>
              <a:spcBef>
                <a:spcPts val="1176"/>
              </a:spcBef>
              <a:buNone/>
              <a:defRPr sz="1569"/>
            </a:lvl4pPr>
            <a:lvl5pPr marL="0" indent="0">
              <a:lnSpc>
                <a:spcPts val="1765"/>
              </a:lnSpc>
              <a:spcBef>
                <a:spcPts val="1176"/>
              </a:spcBef>
              <a:buNone/>
              <a:defRPr sz="1569"/>
            </a:lvl5pPr>
          </a:lstStyle>
          <a:p>
            <a:pPr lvl="0"/>
            <a:r>
              <a:rPr lang="en-US"/>
              <a:t>Lorem ipsum dolor sit amet, consectetur adipiscing </a:t>
            </a:r>
            <a:br>
              <a:rPr lang="en-US"/>
            </a:br>
            <a:r>
              <a:rPr lang="en-US"/>
              <a:t>elit. Nunc et sagittis ligula, non laoreet urna. </a:t>
            </a:r>
          </a:p>
          <a:p>
            <a:pPr lvl="0"/>
            <a:r>
              <a:rPr lang="en-US"/>
              <a:t>Aenean porttitor pulvinar lorem, eu accumsan purus mattis nec. Suspendisse eu justo tempus. </a:t>
            </a:r>
          </a:p>
          <a:p>
            <a:pPr lvl="0"/>
            <a:r>
              <a:rPr lang="en-US"/>
              <a:t>Cum sociis natoque penatibus et magnis dis parturient montes, nascetur ridiculus mus.</a:t>
            </a:r>
          </a:p>
        </p:txBody>
      </p:sp>
    </p:spTree>
    <p:extLst>
      <p:ext uri="{BB962C8B-B14F-4D97-AF65-F5344CB8AC3E}">
        <p14:creationId xmlns:p14="http://schemas.microsoft.com/office/powerpoint/2010/main" val="2051977283"/>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58pt Title/26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3" y="259793"/>
            <a:ext cx="8964247" cy="1075884"/>
          </a:xfrm>
        </p:spPr>
        <p:txBody>
          <a:bodyPr lIns="146304" tIns="91440" rIns="146304" bIns="91440"/>
          <a:lstStyle>
            <a:lvl1pPr>
              <a:lnSpc>
                <a:spcPts val="6176"/>
              </a:lnSpc>
              <a:defRPr sz="5687" baseline="0">
                <a:solidFill>
                  <a:schemeClr val="accent2"/>
                </a:solidFill>
              </a:defRPr>
            </a:lvl1pPr>
          </a:lstStyle>
          <a:p>
            <a:r>
              <a:rPr lang="en-US"/>
              <a:t>Lorem ipsum dolor sit.</a:t>
            </a:r>
          </a:p>
        </p:txBody>
      </p:sp>
      <p:sp>
        <p:nvSpPr>
          <p:cNvPr id="3" name="Footer Placeholder 2"/>
          <p:cNvSpPr>
            <a:spLocks noGrp="1"/>
          </p:cNvSpPr>
          <p:nvPr>
            <p:ph type="ftr" sz="quarter" idx="10"/>
          </p:nvPr>
        </p:nvSpPr>
        <p:spPr>
          <a:xfrm>
            <a:off x="448213" y="6437243"/>
            <a:ext cx="3859607" cy="134483"/>
          </a:xfrm>
          <a:prstGeom prst="rect">
            <a:avLst/>
          </a:prstGeom>
        </p:spPr>
        <p:txBody>
          <a:bodyPr/>
          <a:lstStyle/>
          <a:p>
            <a:r>
              <a:rPr dirty="0">
                <a:solidFill>
                  <a:srgbClr val="505050"/>
                </a:solidFill>
              </a:rPr>
              <a:t>Microsoft Confidential</a:t>
            </a:r>
          </a:p>
        </p:txBody>
      </p:sp>
      <p:sp>
        <p:nvSpPr>
          <p:cNvPr id="4" name="Slide Number Placeholder 3"/>
          <p:cNvSpPr>
            <a:spLocks noGrp="1"/>
          </p:cNvSpPr>
          <p:nvPr>
            <p:ph type="sldNum" sz="quarter" idx="11"/>
          </p:nvPr>
        </p:nvSpPr>
        <p:spPr>
          <a:xfrm>
            <a:off x="11367170" y="6437243"/>
            <a:ext cx="555596" cy="134483"/>
          </a:xfrm>
          <a:prstGeom prst="rect">
            <a:avLst/>
          </a:prstGeom>
        </p:spPr>
        <p:txBody>
          <a:bodyPr/>
          <a:lstStyle/>
          <a:p>
            <a:fld id="{27258FFF-F925-446B-8502-81C933981705}" type="slidenum">
              <a:rPr>
                <a:solidFill>
                  <a:srgbClr val="505050"/>
                </a:solidFill>
              </a:rPr>
              <a:pPr/>
              <a:t>‹#›</a:t>
            </a:fld>
            <a:endParaRPr dirty="0">
              <a:solidFill>
                <a:srgbClr val="505050"/>
              </a:solidFill>
            </a:endParaRPr>
          </a:p>
        </p:txBody>
      </p:sp>
      <p:sp>
        <p:nvSpPr>
          <p:cNvPr id="8" name="Text Placeholder 7"/>
          <p:cNvSpPr>
            <a:spLocks noGrp="1"/>
          </p:cNvSpPr>
          <p:nvPr>
            <p:ph type="body" sz="quarter" idx="13" hasCustomPrompt="1"/>
          </p:nvPr>
        </p:nvSpPr>
        <p:spPr>
          <a:xfrm>
            <a:off x="269239" y="2084173"/>
            <a:ext cx="8964248" cy="4003177"/>
          </a:xfrm>
        </p:spPr>
        <p:txBody>
          <a:bodyPr/>
          <a:lstStyle>
            <a:lvl1pPr marL="228792" indent="-228792">
              <a:spcBef>
                <a:spcPts val="1176"/>
              </a:spcBef>
              <a:defRPr sz="2549">
                <a:latin typeface="+mn-lt"/>
              </a:defRPr>
            </a:lvl1pPr>
            <a:lvl2pPr marL="677035" indent="-228792">
              <a:spcBef>
                <a:spcPts val="1176"/>
              </a:spcBef>
              <a:buSzPct val="100000"/>
              <a:buFont typeface="Segoe UI" pitchFamily="34" charset="0"/>
              <a:buChar char="‐"/>
              <a:defRPr/>
            </a:lvl2pPr>
            <a:lvl3pPr marL="1125279" indent="-228792">
              <a:spcBef>
                <a:spcPts val="1176"/>
              </a:spcBef>
              <a:buFont typeface="Wingdings" pitchFamily="2" charset="2"/>
              <a:buChar char="§"/>
              <a:defRPr/>
            </a:lvl3pPr>
            <a:lvl4pPr marL="1568853" indent="-336184">
              <a:spcBef>
                <a:spcPts val="1176"/>
              </a:spcBef>
              <a:buFont typeface="+mj-lt"/>
              <a:buAutoNum type="arabicPeriod"/>
              <a:defRPr/>
            </a:lvl4pPr>
            <a:lvl5pPr marL="1908148" indent="-336184">
              <a:spcBef>
                <a:spcPts val="1176"/>
              </a:spcBef>
              <a:buFont typeface="+mj-lt"/>
              <a:buAutoNum type="alphaLcParenR"/>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0736301"/>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36pt Header w/Subtext">
    <p:spTree>
      <p:nvGrpSpPr>
        <p:cNvPr id="1" name=""/>
        <p:cNvGrpSpPr/>
        <p:nvPr/>
      </p:nvGrpSpPr>
      <p:grpSpPr>
        <a:xfrm>
          <a:off x="0" y="0"/>
          <a:ext cx="0" cy="0"/>
          <a:chOff x="0" y="0"/>
          <a:chExt cx="0" cy="0"/>
        </a:xfrm>
      </p:grpSpPr>
      <p:sp>
        <p:nvSpPr>
          <p:cNvPr id="2" name="Footer Placeholder 1"/>
          <p:cNvSpPr>
            <a:spLocks noGrp="1"/>
          </p:cNvSpPr>
          <p:nvPr>
            <p:ph type="ftr" sz="quarter" idx="12"/>
          </p:nvPr>
        </p:nvSpPr>
        <p:spPr>
          <a:xfrm>
            <a:off x="448213" y="6437243"/>
            <a:ext cx="3859607" cy="134483"/>
          </a:xfrm>
          <a:prstGeom prst="rect">
            <a:avLst/>
          </a:prstGeom>
        </p:spPr>
        <p:txBody>
          <a:bodyPr/>
          <a:lstStyle/>
          <a:p>
            <a:r>
              <a:rPr dirty="0">
                <a:solidFill>
                  <a:srgbClr val="505050"/>
                </a:solidFill>
              </a:rPr>
              <a:t>Microsoft Confidential</a:t>
            </a:r>
          </a:p>
        </p:txBody>
      </p:sp>
      <p:sp>
        <p:nvSpPr>
          <p:cNvPr id="3" name="Slide Number Placeholder 2"/>
          <p:cNvSpPr>
            <a:spLocks noGrp="1"/>
          </p:cNvSpPr>
          <p:nvPr>
            <p:ph type="sldNum" sz="quarter" idx="13"/>
          </p:nvPr>
        </p:nvSpPr>
        <p:spPr>
          <a:xfrm>
            <a:off x="11367170" y="6437243"/>
            <a:ext cx="555596" cy="134483"/>
          </a:xfrm>
          <a:prstGeom prst="rect">
            <a:avLst/>
          </a:prstGeom>
        </p:spPr>
        <p:txBody>
          <a:bodyPr/>
          <a:lstStyle/>
          <a:p>
            <a:fld id="{27258FFF-F925-446B-8502-81C933981705}" type="slidenum">
              <a:rPr>
                <a:solidFill>
                  <a:srgbClr val="505050"/>
                </a:solidFill>
              </a:rPr>
              <a:pPr/>
              <a:t>‹#›</a:t>
            </a:fld>
            <a:endParaRPr dirty="0">
              <a:solidFill>
                <a:srgbClr val="505050"/>
              </a:solidFill>
            </a:endParaRPr>
          </a:p>
        </p:txBody>
      </p:sp>
      <p:sp>
        <p:nvSpPr>
          <p:cNvPr id="8" name="Text Placeholder 4"/>
          <p:cNvSpPr>
            <a:spLocks noGrp="1"/>
          </p:cNvSpPr>
          <p:nvPr>
            <p:ph type="body" sz="quarter" idx="11"/>
          </p:nvPr>
        </p:nvSpPr>
        <p:spPr>
          <a:xfrm>
            <a:off x="269242" y="348573"/>
            <a:ext cx="6274973" cy="617619"/>
          </a:xfrm>
        </p:spPr>
        <p:txBody>
          <a:bodyPr lIns="146304" tIns="109728" rIns="146304" bIns="109728" anchor="t" anchorCtr="0"/>
          <a:lstStyle>
            <a:lvl1pPr marL="0" indent="0">
              <a:lnSpc>
                <a:spcPts val="3529"/>
              </a:lnSpc>
              <a:buFontTx/>
              <a:buNone/>
              <a:defRPr sz="3529">
                <a:solidFill>
                  <a:schemeClr val="tx2"/>
                </a:solidFill>
                <a:latin typeface="+mj-lt"/>
              </a:defRPr>
            </a:lvl1pPr>
            <a:lvl2pPr marL="336150" indent="0">
              <a:buFontTx/>
              <a:buNone/>
              <a:defRPr sz="3529">
                <a:latin typeface="Segoe Pro Light"/>
              </a:defRPr>
            </a:lvl2pPr>
            <a:lvl3pPr marL="560250" indent="0">
              <a:buFontTx/>
              <a:buNone/>
              <a:defRPr sz="3529">
                <a:latin typeface="Segoe Pro Light"/>
              </a:defRPr>
            </a:lvl3pPr>
            <a:lvl4pPr marL="784350" indent="0">
              <a:buFontTx/>
              <a:buNone/>
              <a:defRPr sz="3529">
                <a:latin typeface="Segoe Pro Light"/>
              </a:defRPr>
            </a:lvl4pPr>
            <a:lvl5pPr marL="1008448" indent="0">
              <a:buFontTx/>
              <a:buNone/>
              <a:defRPr sz="3529">
                <a:latin typeface="Segoe Pro Light"/>
              </a:defRPr>
            </a:lvl5pPr>
          </a:lstStyle>
          <a:p>
            <a:pPr lvl="0"/>
            <a:r>
              <a:rPr lang="en-US"/>
              <a:t>Click to edit Master text styles</a:t>
            </a:r>
          </a:p>
        </p:txBody>
      </p:sp>
      <p:sp>
        <p:nvSpPr>
          <p:cNvPr id="11" name="Text Placeholder 10"/>
          <p:cNvSpPr>
            <a:spLocks noGrp="1"/>
          </p:cNvSpPr>
          <p:nvPr>
            <p:ph type="body" sz="quarter" idx="14"/>
          </p:nvPr>
        </p:nvSpPr>
        <p:spPr>
          <a:xfrm>
            <a:off x="269240" y="2084172"/>
            <a:ext cx="3137515" cy="2689656"/>
          </a:xfrm>
        </p:spPr>
        <p:txBody>
          <a:bodyPr/>
          <a:lstStyle>
            <a:lvl1pPr marL="0" indent="0">
              <a:lnSpc>
                <a:spcPct val="100000"/>
              </a:lnSpc>
              <a:spcBef>
                <a:spcPts val="0"/>
              </a:spcBef>
              <a:spcAft>
                <a:spcPts val="2941"/>
              </a:spcAft>
              <a:buNone/>
              <a:defRPr sz="1765">
                <a:latin typeface="+mn-lt"/>
              </a:defRPr>
            </a:lvl1pPr>
            <a:lvl2pPr marL="3113" indent="0">
              <a:lnSpc>
                <a:spcPts val="1421"/>
              </a:lnSpc>
              <a:spcBef>
                <a:spcPts val="0"/>
              </a:spcBef>
              <a:spcAft>
                <a:spcPts val="1176"/>
              </a:spcAft>
              <a:buNone/>
              <a:defRPr sz="1275" b="1"/>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123719082"/>
      </p:ext>
    </p:extLst>
  </p:cSld>
  <p:clrMapOvr>
    <a:masterClrMapping/>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40pt Header &amp; 24pt Title Box">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1"/>
            <a:ext cx="12192000" cy="6858000"/>
          </a:xfrm>
        </p:spPr>
        <p:txBody>
          <a:bodyPr/>
          <a:lstStyle>
            <a:lvl1pPr marL="0" indent="0">
              <a:buNone/>
              <a:defRPr>
                <a:solidFill>
                  <a:srgbClr val="505050"/>
                </a:solidFill>
              </a:defRPr>
            </a:lvl1pPr>
          </a:lstStyle>
          <a:p>
            <a:r>
              <a:rPr lang="en-US" dirty="0"/>
              <a:t>Click icon to add picture</a:t>
            </a:r>
          </a:p>
        </p:txBody>
      </p:sp>
      <p:sp>
        <p:nvSpPr>
          <p:cNvPr id="2" name="Footer Placeholder 1"/>
          <p:cNvSpPr>
            <a:spLocks noGrp="1"/>
          </p:cNvSpPr>
          <p:nvPr>
            <p:ph type="ftr" sz="quarter" idx="12"/>
          </p:nvPr>
        </p:nvSpPr>
        <p:spPr>
          <a:xfrm>
            <a:off x="448213" y="6437243"/>
            <a:ext cx="3859607" cy="134483"/>
          </a:xfrm>
          <a:prstGeom prst="rect">
            <a:avLst/>
          </a:prstGeom>
        </p:spPr>
        <p:txBody>
          <a:bodyPr/>
          <a:lstStyle/>
          <a:p>
            <a:r>
              <a:rPr dirty="0">
                <a:solidFill>
                  <a:srgbClr val="505050"/>
                </a:solidFill>
              </a:rPr>
              <a:t>Microsoft Confidential</a:t>
            </a:r>
          </a:p>
        </p:txBody>
      </p:sp>
      <p:sp>
        <p:nvSpPr>
          <p:cNvPr id="5" name="Slide Number Placeholder 4"/>
          <p:cNvSpPr>
            <a:spLocks noGrp="1"/>
          </p:cNvSpPr>
          <p:nvPr>
            <p:ph type="sldNum" sz="quarter" idx="13"/>
          </p:nvPr>
        </p:nvSpPr>
        <p:spPr>
          <a:xfrm>
            <a:off x="11367170" y="6437243"/>
            <a:ext cx="555596" cy="134483"/>
          </a:xfrm>
          <a:prstGeom prst="rect">
            <a:avLst/>
          </a:prstGeom>
        </p:spPr>
        <p:txBody>
          <a:bodyPr/>
          <a:lstStyle/>
          <a:p>
            <a:fld id="{27258FFF-F925-446B-8502-81C933981705}" type="slidenum">
              <a:rPr>
                <a:solidFill>
                  <a:srgbClr val="505050"/>
                </a:solidFill>
              </a:rPr>
              <a:pPr/>
              <a:t>‹#›</a:t>
            </a:fld>
            <a:endParaRPr dirty="0">
              <a:solidFill>
                <a:srgbClr val="505050"/>
              </a:solidFill>
            </a:endParaRPr>
          </a:p>
        </p:txBody>
      </p:sp>
      <p:sp>
        <p:nvSpPr>
          <p:cNvPr id="9" name="Text Placeholder 8"/>
          <p:cNvSpPr>
            <a:spLocks noGrp="1"/>
          </p:cNvSpPr>
          <p:nvPr>
            <p:ph type="body" sz="quarter" idx="14"/>
          </p:nvPr>
        </p:nvSpPr>
        <p:spPr>
          <a:xfrm>
            <a:off x="269240" y="1218283"/>
            <a:ext cx="4930336" cy="4931036"/>
          </a:xfrm>
        </p:spPr>
        <p:txBody>
          <a:bodyPr lIns="146304" tIns="91440" rIns="146304" bIns="91440"/>
          <a:lstStyle>
            <a:lvl1pPr marL="0" indent="0">
              <a:lnSpc>
                <a:spcPts val="2844"/>
              </a:lnSpc>
              <a:spcBef>
                <a:spcPts val="0"/>
              </a:spcBef>
              <a:spcAft>
                <a:spcPts val="2353"/>
              </a:spcAft>
              <a:buNone/>
              <a:defRPr lang="en-US" sz="2353" kern="1200" spc="0" baseline="0">
                <a:solidFill>
                  <a:schemeClr val="bg1"/>
                </a:solidFill>
                <a:latin typeface="+mj-lt"/>
                <a:ea typeface="+mn-ea"/>
                <a:cs typeface="+mn-cs"/>
              </a:defRPr>
            </a:lvl1pPr>
            <a:lvl2pPr marL="336184" indent="0">
              <a:buNone/>
              <a:defRPr/>
            </a:lvl2pPr>
            <a:lvl3pPr marL="560305" indent="0">
              <a:buNone/>
              <a:defRPr/>
            </a:lvl3pPr>
            <a:lvl4pPr marL="784427" indent="0">
              <a:buNone/>
              <a:defRPr/>
            </a:lvl4pPr>
            <a:lvl5pPr marL="1008548" indent="0">
              <a:buNone/>
              <a:defRPr/>
            </a:lvl5pPr>
          </a:lstStyle>
          <a:p>
            <a:pPr marL="0" marR="0" lvl="0" indent="0" algn="l" defTabSz="914470"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14470"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14470"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14470"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14470"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Tree>
    <p:extLst>
      <p:ext uri="{BB962C8B-B14F-4D97-AF65-F5344CB8AC3E}">
        <p14:creationId xmlns:p14="http://schemas.microsoft.com/office/powerpoint/2010/main" val="3811211196"/>
      </p:ext>
    </p:extLst>
  </p:cSld>
  <p:clrMapOvr>
    <a:masterClrMapping/>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24pt Title">
    <p:spTree>
      <p:nvGrpSpPr>
        <p:cNvPr id="1" name=""/>
        <p:cNvGrpSpPr/>
        <p:nvPr/>
      </p:nvGrpSpPr>
      <p:grpSpPr>
        <a:xfrm>
          <a:off x="0" y="0"/>
          <a:ext cx="0" cy="0"/>
          <a:chOff x="0" y="0"/>
          <a:chExt cx="0" cy="0"/>
        </a:xfrm>
      </p:grpSpPr>
      <p:sp>
        <p:nvSpPr>
          <p:cNvPr id="2" name="Footer Placeholder 1"/>
          <p:cNvSpPr>
            <a:spLocks noGrp="1"/>
          </p:cNvSpPr>
          <p:nvPr>
            <p:ph type="ftr" sz="quarter" idx="12"/>
          </p:nvPr>
        </p:nvSpPr>
        <p:spPr>
          <a:xfrm>
            <a:off x="448213" y="6437243"/>
            <a:ext cx="3859607" cy="134483"/>
          </a:xfrm>
          <a:prstGeom prst="rect">
            <a:avLst/>
          </a:prstGeom>
        </p:spPr>
        <p:txBody>
          <a:bodyPr/>
          <a:lstStyle/>
          <a:p>
            <a:r>
              <a:rPr dirty="0">
                <a:solidFill>
                  <a:srgbClr val="505050"/>
                </a:solidFill>
              </a:rPr>
              <a:t>Microsoft Confidential</a:t>
            </a:r>
          </a:p>
        </p:txBody>
      </p:sp>
      <p:sp>
        <p:nvSpPr>
          <p:cNvPr id="3" name="Slide Number Placeholder 2"/>
          <p:cNvSpPr>
            <a:spLocks noGrp="1"/>
          </p:cNvSpPr>
          <p:nvPr>
            <p:ph type="sldNum" sz="quarter" idx="13"/>
          </p:nvPr>
        </p:nvSpPr>
        <p:spPr>
          <a:xfrm>
            <a:off x="11367170" y="6437243"/>
            <a:ext cx="555596" cy="134483"/>
          </a:xfrm>
          <a:prstGeom prst="rect">
            <a:avLst/>
          </a:prstGeom>
        </p:spPr>
        <p:txBody>
          <a:bodyPr/>
          <a:lstStyle/>
          <a:p>
            <a:fld id="{27258FFF-F925-446B-8502-81C933981705}" type="slidenum">
              <a:rPr>
                <a:solidFill>
                  <a:srgbClr val="505050"/>
                </a:solidFill>
              </a:rPr>
              <a:pPr/>
              <a:t>‹#›</a:t>
            </a:fld>
            <a:endParaRPr dirty="0">
              <a:solidFill>
                <a:srgbClr val="505050"/>
              </a:solidFill>
            </a:endParaRPr>
          </a:p>
        </p:txBody>
      </p:sp>
      <p:sp>
        <p:nvSpPr>
          <p:cNvPr id="9" name="Text Placeholder 4"/>
          <p:cNvSpPr>
            <a:spLocks noGrp="1"/>
          </p:cNvSpPr>
          <p:nvPr>
            <p:ph type="body" sz="quarter" idx="10"/>
          </p:nvPr>
        </p:nvSpPr>
        <p:spPr>
          <a:xfrm>
            <a:off x="269417" y="368327"/>
            <a:ext cx="6274792" cy="448271"/>
          </a:xfrm>
        </p:spPr>
        <p:txBody>
          <a:bodyPr lIns="182880" tIns="146304" rIns="182880" bIns="146304" anchor="ctr" anchorCtr="0"/>
          <a:lstStyle>
            <a:lvl1pPr marL="0" indent="0">
              <a:lnSpc>
                <a:spcPts val="2745"/>
              </a:lnSpc>
              <a:spcBef>
                <a:spcPts val="0"/>
              </a:spcBef>
              <a:buFontTx/>
              <a:buNone/>
              <a:defRPr sz="2353">
                <a:solidFill>
                  <a:schemeClr val="tx2"/>
                </a:solidFill>
                <a:latin typeface="+mj-lt"/>
              </a:defRPr>
            </a:lvl1pPr>
            <a:lvl2pPr marL="336150" indent="0">
              <a:buFontTx/>
              <a:buNone/>
              <a:defRPr sz="2353">
                <a:latin typeface="Segoe Pro Light"/>
              </a:defRPr>
            </a:lvl2pPr>
            <a:lvl3pPr marL="560250" indent="0">
              <a:buFontTx/>
              <a:buNone/>
              <a:defRPr sz="2353">
                <a:latin typeface="Segoe Pro Light"/>
              </a:defRPr>
            </a:lvl3pPr>
            <a:lvl4pPr marL="784350" indent="0">
              <a:buFontTx/>
              <a:buNone/>
              <a:defRPr sz="2353">
                <a:latin typeface="Segoe Pro Light"/>
              </a:defRPr>
            </a:lvl4pPr>
            <a:lvl5pPr marL="1008448" indent="0">
              <a:buFontTx/>
              <a:buNone/>
              <a:defRPr sz="2353">
                <a:latin typeface="Segoe Pro Light"/>
              </a:defRPr>
            </a:lvl5pPr>
          </a:lstStyle>
          <a:p>
            <a:pPr lvl="0"/>
            <a:r>
              <a:rPr lang="en-US"/>
              <a:t>Click to edit Master text styles</a:t>
            </a:r>
          </a:p>
        </p:txBody>
      </p:sp>
    </p:spTree>
    <p:extLst>
      <p:ext uri="{BB962C8B-B14F-4D97-AF65-F5344CB8AC3E}">
        <p14:creationId xmlns:p14="http://schemas.microsoft.com/office/powerpoint/2010/main" val="4201427828"/>
      </p:ext>
    </p:extLst>
  </p:cSld>
  <p:clrMapOvr>
    <a:masterClrMapping/>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userDrawn="1">
  <p:cSld name="24pt Title/48pt header">
    <p:spTree>
      <p:nvGrpSpPr>
        <p:cNvPr id="1" name=""/>
        <p:cNvGrpSpPr/>
        <p:nvPr/>
      </p:nvGrpSpPr>
      <p:grpSpPr>
        <a:xfrm>
          <a:off x="0" y="0"/>
          <a:ext cx="0" cy="0"/>
          <a:chOff x="0" y="0"/>
          <a:chExt cx="0" cy="0"/>
        </a:xfrm>
      </p:grpSpPr>
      <p:sp>
        <p:nvSpPr>
          <p:cNvPr id="6" name="Text Placeholder 4"/>
          <p:cNvSpPr>
            <a:spLocks noGrp="1"/>
          </p:cNvSpPr>
          <p:nvPr>
            <p:ph type="body" sz="quarter" idx="13"/>
          </p:nvPr>
        </p:nvSpPr>
        <p:spPr>
          <a:xfrm>
            <a:off x="254454" y="1470577"/>
            <a:ext cx="8082585" cy="663892"/>
          </a:xfrm>
        </p:spPr>
        <p:txBody>
          <a:bodyPr lIns="146304" tIns="91440" rIns="146304" bIns="91440"/>
          <a:lstStyle>
            <a:lvl1pPr marL="0" indent="0">
              <a:lnSpc>
                <a:spcPct val="90000"/>
              </a:lnSpc>
              <a:buFontTx/>
              <a:buNone/>
              <a:defRPr sz="4707">
                <a:solidFill>
                  <a:schemeClr val="tx2"/>
                </a:solidFill>
                <a:latin typeface="+mj-lt"/>
              </a:defRPr>
            </a:lvl1pPr>
            <a:lvl2pPr marL="336150" indent="0">
              <a:buFontTx/>
              <a:buNone/>
              <a:defRPr sz="3529">
                <a:latin typeface="Segoe Pro Light"/>
              </a:defRPr>
            </a:lvl2pPr>
            <a:lvl3pPr marL="560250" indent="0">
              <a:buFontTx/>
              <a:buNone/>
              <a:defRPr sz="3529">
                <a:latin typeface="Segoe Pro Light"/>
              </a:defRPr>
            </a:lvl3pPr>
            <a:lvl4pPr marL="784350" indent="0">
              <a:buFontTx/>
              <a:buNone/>
              <a:defRPr sz="3529">
                <a:latin typeface="Segoe Pro Light"/>
              </a:defRPr>
            </a:lvl4pPr>
            <a:lvl5pPr marL="1008448" indent="0">
              <a:buFontTx/>
              <a:buNone/>
              <a:defRPr sz="3529">
                <a:latin typeface="Segoe Pro Light"/>
              </a:defRPr>
            </a:lvl5pPr>
          </a:lstStyle>
          <a:p>
            <a:pPr lvl="0"/>
            <a:r>
              <a:rPr lang="en-US"/>
              <a:t>Click to edit Master text styles</a:t>
            </a:r>
          </a:p>
        </p:txBody>
      </p:sp>
      <p:sp>
        <p:nvSpPr>
          <p:cNvPr id="2" name="Footer Placeholder 1"/>
          <p:cNvSpPr>
            <a:spLocks noGrp="1"/>
          </p:cNvSpPr>
          <p:nvPr>
            <p:ph type="ftr" sz="quarter" idx="14"/>
          </p:nvPr>
        </p:nvSpPr>
        <p:spPr>
          <a:xfrm>
            <a:off x="448213" y="6437243"/>
            <a:ext cx="3859607" cy="134483"/>
          </a:xfrm>
          <a:prstGeom prst="rect">
            <a:avLst/>
          </a:prstGeom>
        </p:spPr>
        <p:txBody>
          <a:bodyPr/>
          <a:lstStyle/>
          <a:p>
            <a:r>
              <a:rPr dirty="0">
                <a:solidFill>
                  <a:srgbClr val="505050"/>
                </a:solidFill>
              </a:rPr>
              <a:t>Microsoft Confidential</a:t>
            </a:r>
          </a:p>
        </p:txBody>
      </p:sp>
      <p:sp>
        <p:nvSpPr>
          <p:cNvPr id="3" name="Slide Number Placeholder 2"/>
          <p:cNvSpPr>
            <a:spLocks noGrp="1"/>
          </p:cNvSpPr>
          <p:nvPr>
            <p:ph type="sldNum" sz="quarter" idx="15"/>
          </p:nvPr>
        </p:nvSpPr>
        <p:spPr>
          <a:xfrm>
            <a:off x="11367170" y="6437243"/>
            <a:ext cx="555596" cy="134483"/>
          </a:xfrm>
          <a:prstGeom prst="rect">
            <a:avLst/>
          </a:prstGeom>
        </p:spPr>
        <p:txBody>
          <a:bodyPr/>
          <a:lstStyle/>
          <a:p>
            <a:fld id="{27258FFF-F925-446B-8502-81C933981705}" type="slidenum">
              <a:rPr>
                <a:solidFill>
                  <a:srgbClr val="505050"/>
                </a:solidFill>
              </a:rPr>
              <a:pPr/>
              <a:t>‹#›</a:t>
            </a:fld>
            <a:endParaRPr dirty="0">
              <a:solidFill>
                <a:srgbClr val="505050"/>
              </a:solidFill>
            </a:endParaRPr>
          </a:p>
        </p:txBody>
      </p:sp>
      <p:sp>
        <p:nvSpPr>
          <p:cNvPr id="10" name="Text Placeholder 4"/>
          <p:cNvSpPr>
            <a:spLocks noGrp="1"/>
          </p:cNvSpPr>
          <p:nvPr>
            <p:ph type="body" sz="quarter" idx="10"/>
          </p:nvPr>
        </p:nvSpPr>
        <p:spPr>
          <a:xfrm>
            <a:off x="269417" y="368327"/>
            <a:ext cx="6274792" cy="448271"/>
          </a:xfrm>
        </p:spPr>
        <p:txBody>
          <a:bodyPr lIns="182880" tIns="146304" rIns="182880" bIns="146304" anchor="ctr" anchorCtr="0"/>
          <a:lstStyle>
            <a:lvl1pPr marL="0" indent="0">
              <a:lnSpc>
                <a:spcPts val="2745"/>
              </a:lnSpc>
              <a:spcBef>
                <a:spcPts val="0"/>
              </a:spcBef>
              <a:buFontTx/>
              <a:buNone/>
              <a:defRPr sz="2353">
                <a:solidFill>
                  <a:schemeClr val="tx2"/>
                </a:solidFill>
                <a:latin typeface="+mj-lt"/>
              </a:defRPr>
            </a:lvl1pPr>
            <a:lvl2pPr marL="336150" indent="0">
              <a:buFontTx/>
              <a:buNone/>
              <a:defRPr sz="2353">
                <a:latin typeface="Segoe Pro Light"/>
              </a:defRPr>
            </a:lvl2pPr>
            <a:lvl3pPr marL="560250" indent="0">
              <a:buFontTx/>
              <a:buNone/>
              <a:defRPr sz="2353">
                <a:latin typeface="Segoe Pro Light"/>
              </a:defRPr>
            </a:lvl3pPr>
            <a:lvl4pPr marL="784350" indent="0">
              <a:buFontTx/>
              <a:buNone/>
              <a:defRPr sz="2353">
                <a:latin typeface="Segoe Pro Light"/>
              </a:defRPr>
            </a:lvl4pPr>
            <a:lvl5pPr marL="1008448" indent="0">
              <a:buFontTx/>
              <a:buNone/>
              <a:defRPr sz="2353">
                <a:latin typeface="Segoe Pro Light"/>
              </a:defRPr>
            </a:lvl5pPr>
          </a:lstStyle>
          <a:p>
            <a:pPr lvl="0"/>
            <a:r>
              <a:rPr lang="en-US"/>
              <a:t>Click to edit Master text styles</a:t>
            </a:r>
          </a:p>
        </p:txBody>
      </p:sp>
    </p:spTree>
    <p:extLst>
      <p:ext uri="{BB962C8B-B14F-4D97-AF65-F5344CB8AC3E}">
        <p14:creationId xmlns:p14="http://schemas.microsoft.com/office/powerpoint/2010/main" val="551526016"/>
      </p:ext>
    </p:extLst>
  </p:cSld>
  <p:clrMapOvr>
    <a:masterClrMapping/>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userDrawn="1">
  <p:cSld name="8 Categories">
    <p:spTree>
      <p:nvGrpSpPr>
        <p:cNvPr id="1" name=""/>
        <p:cNvGrpSpPr/>
        <p:nvPr/>
      </p:nvGrpSpPr>
      <p:grpSpPr>
        <a:xfrm>
          <a:off x="0" y="0"/>
          <a:ext cx="0" cy="0"/>
          <a:chOff x="0" y="0"/>
          <a:chExt cx="0" cy="0"/>
        </a:xfrm>
      </p:grpSpPr>
      <p:sp>
        <p:nvSpPr>
          <p:cNvPr id="2" name="Text Placeholder 4"/>
          <p:cNvSpPr>
            <a:spLocks noGrp="1"/>
          </p:cNvSpPr>
          <p:nvPr>
            <p:ph type="body" sz="quarter" idx="10"/>
          </p:nvPr>
        </p:nvSpPr>
        <p:spPr>
          <a:xfrm>
            <a:off x="269421" y="368327"/>
            <a:ext cx="6274791" cy="448271"/>
          </a:xfrm>
        </p:spPr>
        <p:txBody>
          <a:bodyPr lIns="182880" tIns="146304" rIns="182880" bIns="146304" anchor="ctr" anchorCtr="0"/>
          <a:lstStyle>
            <a:lvl1pPr marL="0" indent="0">
              <a:lnSpc>
                <a:spcPts val="2745"/>
              </a:lnSpc>
              <a:spcBef>
                <a:spcPts val="0"/>
              </a:spcBef>
              <a:buFontTx/>
              <a:buNone/>
              <a:defRPr sz="2353">
                <a:solidFill>
                  <a:schemeClr val="tx2"/>
                </a:solidFill>
                <a:latin typeface="+mj-lt"/>
              </a:defRPr>
            </a:lvl1pPr>
            <a:lvl2pPr marL="336150" indent="0">
              <a:buFontTx/>
              <a:buNone/>
              <a:defRPr sz="2353">
                <a:latin typeface="Segoe Pro Light"/>
              </a:defRPr>
            </a:lvl2pPr>
            <a:lvl3pPr marL="560250" indent="0">
              <a:buFontTx/>
              <a:buNone/>
              <a:defRPr sz="2353">
                <a:latin typeface="Segoe Pro Light"/>
              </a:defRPr>
            </a:lvl3pPr>
            <a:lvl4pPr marL="784350" indent="0">
              <a:buFontTx/>
              <a:buNone/>
              <a:defRPr sz="2353">
                <a:latin typeface="Segoe Pro Light"/>
              </a:defRPr>
            </a:lvl4pPr>
            <a:lvl5pPr marL="1008448" indent="0">
              <a:buFontTx/>
              <a:buNone/>
              <a:defRPr sz="2353">
                <a:latin typeface="Segoe Pro Light"/>
              </a:defRPr>
            </a:lvl5pPr>
          </a:lstStyle>
          <a:p>
            <a:pPr lvl="0"/>
            <a:r>
              <a:rPr lang="en-US"/>
              <a:t>Click to edit Master text styles</a:t>
            </a:r>
          </a:p>
        </p:txBody>
      </p:sp>
      <p:sp>
        <p:nvSpPr>
          <p:cNvPr id="27" name="Text Placeholder 26"/>
          <p:cNvSpPr>
            <a:spLocks noGrp="1"/>
          </p:cNvSpPr>
          <p:nvPr>
            <p:ph type="body" sz="quarter" idx="29" hasCustomPrompt="1"/>
          </p:nvPr>
        </p:nvSpPr>
        <p:spPr>
          <a:xfrm>
            <a:off x="807151" y="1070596"/>
            <a:ext cx="2689275" cy="2689656"/>
          </a:xfrm>
        </p:spPr>
        <p:txBody>
          <a:bodyPr lIns="146304" tIns="91440" rIns="146304" bIns="91440">
            <a:noAutofit/>
          </a:bodyPr>
          <a:lstStyle>
            <a:lvl1pPr marL="0" indent="0">
              <a:buFontTx/>
              <a:buNone/>
              <a:defRPr sz="2353">
                <a:solidFill>
                  <a:schemeClr val="tx2"/>
                </a:solidFill>
                <a:latin typeface="+mj-lt"/>
              </a:defRPr>
            </a:lvl1pPr>
            <a:lvl2pPr marL="336150" indent="0">
              <a:buFontTx/>
              <a:buNone/>
              <a:defRPr/>
            </a:lvl2pPr>
            <a:lvl3pPr marL="560250" indent="0">
              <a:buFontTx/>
              <a:buNone/>
              <a:defRPr/>
            </a:lvl3pPr>
            <a:lvl4pPr marL="784350" indent="0">
              <a:buFontTx/>
              <a:buNone/>
              <a:defRPr/>
            </a:lvl4pPr>
            <a:lvl5pPr marL="1008448" indent="0">
              <a:buFontTx/>
              <a:buNone/>
              <a:defRPr/>
            </a:lvl5pPr>
          </a:lstStyle>
          <a:p>
            <a:pPr lvl="0"/>
            <a:r>
              <a:rPr lang="en-US" dirty="0"/>
              <a:t>Click </a:t>
            </a:r>
            <a:r>
              <a:rPr lang="en-US"/>
              <a:t>to edit </a:t>
            </a:r>
            <a:br>
              <a:rPr lang="en-US" dirty="0"/>
            </a:br>
            <a:r>
              <a:rPr lang="en-US" dirty="0"/>
              <a:t>Master text styles</a:t>
            </a:r>
          </a:p>
        </p:txBody>
      </p:sp>
      <p:sp>
        <p:nvSpPr>
          <p:cNvPr id="28" name="Text Placeholder 26"/>
          <p:cNvSpPr>
            <a:spLocks noGrp="1"/>
          </p:cNvSpPr>
          <p:nvPr>
            <p:ph type="body" sz="quarter" idx="30" hasCustomPrompt="1"/>
          </p:nvPr>
        </p:nvSpPr>
        <p:spPr>
          <a:xfrm>
            <a:off x="3616035" y="1070596"/>
            <a:ext cx="2688995" cy="2689656"/>
          </a:xfrm>
        </p:spPr>
        <p:txBody>
          <a:bodyPr lIns="146304" tIns="91440" rIns="146304" bIns="91440">
            <a:noAutofit/>
          </a:bodyPr>
          <a:lstStyle>
            <a:lvl1pPr marL="0" indent="0">
              <a:buFontTx/>
              <a:buNone/>
              <a:defRPr sz="2353">
                <a:solidFill>
                  <a:schemeClr val="tx2"/>
                </a:solidFill>
                <a:latin typeface="+mj-lt"/>
              </a:defRPr>
            </a:lvl1pPr>
            <a:lvl2pPr marL="336150" indent="0">
              <a:buFontTx/>
              <a:buNone/>
              <a:defRPr/>
            </a:lvl2pPr>
            <a:lvl3pPr marL="560250" indent="0">
              <a:buFontTx/>
              <a:buNone/>
              <a:defRPr/>
            </a:lvl3pPr>
            <a:lvl4pPr marL="784350" indent="0">
              <a:buFontTx/>
              <a:buNone/>
              <a:defRPr/>
            </a:lvl4pPr>
            <a:lvl5pPr marL="1008448" indent="0">
              <a:buFontTx/>
              <a:buNone/>
              <a:defRPr/>
            </a:lvl5pPr>
          </a:lstStyle>
          <a:p>
            <a:pPr lvl="0"/>
            <a:r>
              <a:rPr lang="en-US" dirty="0"/>
              <a:t>Click to edit </a:t>
            </a:r>
            <a:br>
              <a:rPr lang="en-US" dirty="0"/>
            </a:br>
            <a:r>
              <a:rPr lang="en-US" dirty="0"/>
              <a:t>Master text styles</a:t>
            </a:r>
          </a:p>
        </p:txBody>
      </p:sp>
      <p:sp>
        <p:nvSpPr>
          <p:cNvPr id="30" name="Text Placeholder 26"/>
          <p:cNvSpPr>
            <a:spLocks noGrp="1"/>
          </p:cNvSpPr>
          <p:nvPr>
            <p:ph type="body" sz="quarter" idx="32" hasCustomPrompt="1"/>
          </p:nvPr>
        </p:nvSpPr>
        <p:spPr>
          <a:xfrm>
            <a:off x="6424636" y="1070596"/>
            <a:ext cx="2688995" cy="2689656"/>
          </a:xfrm>
        </p:spPr>
        <p:txBody>
          <a:bodyPr lIns="146304" tIns="91440" rIns="146304" bIns="91440">
            <a:noAutofit/>
          </a:bodyPr>
          <a:lstStyle>
            <a:lvl1pPr marL="0" indent="0">
              <a:buFontTx/>
              <a:buNone/>
              <a:defRPr sz="2353">
                <a:solidFill>
                  <a:schemeClr val="tx2"/>
                </a:solidFill>
                <a:latin typeface="+mj-lt"/>
              </a:defRPr>
            </a:lvl1pPr>
            <a:lvl2pPr marL="336150" indent="0">
              <a:buFontTx/>
              <a:buNone/>
              <a:defRPr/>
            </a:lvl2pPr>
            <a:lvl3pPr marL="560250" indent="0">
              <a:buFontTx/>
              <a:buNone/>
              <a:defRPr/>
            </a:lvl3pPr>
            <a:lvl4pPr marL="784350" indent="0">
              <a:buFontTx/>
              <a:buNone/>
              <a:defRPr/>
            </a:lvl4pPr>
            <a:lvl5pPr marL="1008448" indent="0">
              <a:buFontTx/>
              <a:buNone/>
              <a:defRPr/>
            </a:lvl5pPr>
          </a:lstStyle>
          <a:p>
            <a:pPr lvl="0"/>
            <a:r>
              <a:rPr lang="en-US" dirty="0"/>
              <a:t>Click to edit </a:t>
            </a:r>
            <a:br>
              <a:rPr lang="en-US" dirty="0"/>
            </a:br>
            <a:r>
              <a:rPr lang="en-US" dirty="0"/>
              <a:t>Master text styles</a:t>
            </a:r>
          </a:p>
        </p:txBody>
      </p:sp>
      <p:sp>
        <p:nvSpPr>
          <p:cNvPr id="32" name="Text Placeholder 26"/>
          <p:cNvSpPr>
            <a:spLocks noGrp="1"/>
          </p:cNvSpPr>
          <p:nvPr>
            <p:ph type="body" sz="quarter" idx="33" hasCustomPrompt="1"/>
          </p:nvPr>
        </p:nvSpPr>
        <p:spPr>
          <a:xfrm>
            <a:off x="9233239" y="1070596"/>
            <a:ext cx="2688995" cy="2689656"/>
          </a:xfrm>
        </p:spPr>
        <p:txBody>
          <a:bodyPr lIns="146304" tIns="91440" rIns="146304" bIns="91440">
            <a:noAutofit/>
          </a:bodyPr>
          <a:lstStyle>
            <a:lvl1pPr marL="0" indent="0">
              <a:buFontTx/>
              <a:buNone/>
              <a:defRPr sz="2353">
                <a:solidFill>
                  <a:schemeClr val="tx2"/>
                </a:solidFill>
                <a:latin typeface="+mj-lt"/>
              </a:defRPr>
            </a:lvl1pPr>
            <a:lvl2pPr marL="336150" indent="0">
              <a:buFontTx/>
              <a:buNone/>
              <a:defRPr/>
            </a:lvl2pPr>
            <a:lvl3pPr marL="560250" indent="0">
              <a:buFontTx/>
              <a:buNone/>
              <a:defRPr/>
            </a:lvl3pPr>
            <a:lvl4pPr marL="784350" indent="0">
              <a:buFontTx/>
              <a:buNone/>
              <a:defRPr/>
            </a:lvl4pPr>
            <a:lvl5pPr marL="1008448" indent="0">
              <a:buFontTx/>
              <a:buNone/>
              <a:defRPr/>
            </a:lvl5pPr>
          </a:lstStyle>
          <a:p>
            <a:pPr lvl="0"/>
            <a:r>
              <a:rPr lang="en-US" dirty="0"/>
              <a:t>Click to edit </a:t>
            </a:r>
            <a:br>
              <a:rPr lang="en-US" dirty="0"/>
            </a:br>
            <a:r>
              <a:rPr lang="en-US" dirty="0"/>
              <a:t>Master text styles</a:t>
            </a:r>
          </a:p>
        </p:txBody>
      </p:sp>
      <p:sp>
        <p:nvSpPr>
          <p:cNvPr id="37" name="Text Placeholder 26"/>
          <p:cNvSpPr>
            <a:spLocks noGrp="1"/>
          </p:cNvSpPr>
          <p:nvPr>
            <p:ph type="body" sz="quarter" idx="38" hasCustomPrompt="1"/>
          </p:nvPr>
        </p:nvSpPr>
        <p:spPr>
          <a:xfrm>
            <a:off x="807151" y="3877272"/>
            <a:ext cx="2689275" cy="2510689"/>
          </a:xfrm>
        </p:spPr>
        <p:txBody>
          <a:bodyPr lIns="182880" tIns="146304" bIns="146304">
            <a:noAutofit/>
          </a:bodyPr>
          <a:lstStyle>
            <a:lvl1pPr marL="0" indent="0">
              <a:lnSpc>
                <a:spcPct val="90000"/>
              </a:lnSpc>
              <a:spcBef>
                <a:spcPts val="295"/>
              </a:spcBef>
              <a:spcAft>
                <a:spcPts val="588"/>
              </a:spcAft>
              <a:buFontTx/>
              <a:buNone/>
              <a:defRPr sz="1176" b="0">
                <a:solidFill>
                  <a:schemeClr val="tx2"/>
                </a:solidFill>
                <a:latin typeface="+mn-lt"/>
                <a:cs typeface="Segoe Pro"/>
              </a:defRPr>
            </a:lvl1pPr>
            <a:lvl2pPr marL="336150" indent="0">
              <a:buFontTx/>
              <a:buNone/>
              <a:defRPr/>
            </a:lvl2pPr>
            <a:lvl3pPr marL="560250" indent="0">
              <a:buFontTx/>
              <a:buNone/>
              <a:defRPr/>
            </a:lvl3pPr>
            <a:lvl4pPr marL="784350" indent="0">
              <a:buFontTx/>
              <a:buNone/>
              <a:defRPr/>
            </a:lvl4pPr>
            <a:lvl5pPr marL="1008448" indent="0">
              <a:buFontTx/>
              <a:buNone/>
              <a:defRPr/>
            </a:lvl5pPr>
          </a:lstStyle>
          <a:p>
            <a:pPr lvl="0"/>
            <a:r>
              <a:rPr lang="en-US" dirty="0"/>
              <a:t>Click to edit </a:t>
            </a:r>
            <a:br>
              <a:rPr lang="en-US" dirty="0"/>
            </a:br>
            <a:r>
              <a:rPr lang="en-US" dirty="0"/>
              <a:t>Master text styles</a:t>
            </a:r>
          </a:p>
        </p:txBody>
      </p:sp>
      <p:sp>
        <p:nvSpPr>
          <p:cNvPr id="43" name="Text Placeholder 26"/>
          <p:cNvSpPr>
            <a:spLocks noGrp="1"/>
          </p:cNvSpPr>
          <p:nvPr>
            <p:ph type="body" sz="quarter" idx="39" hasCustomPrompt="1"/>
          </p:nvPr>
        </p:nvSpPr>
        <p:spPr>
          <a:xfrm>
            <a:off x="3616117" y="3877274"/>
            <a:ext cx="2688995" cy="2510663"/>
          </a:xfrm>
        </p:spPr>
        <p:txBody>
          <a:bodyPr lIns="182880" tIns="146304" bIns="146304">
            <a:noAutofit/>
          </a:bodyPr>
          <a:lstStyle>
            <a:lvl1pPr marL="0" indent="0">
              <a:lnSpc>
                <a:spcPts val="1412"/>
              </a:lnSpc>
              <a:spcBef>
                <a:spcPts val="295"/>
              </a:spcBef>
              <a:spcAft>
                <a:spcPts val="588"/>
              </a:spcAft>
              <a:buFontTx/>
              <a:buNone/>
              <a:defRPr sz="1176" b="0">
                <a:solidFill>
                  <a:schemeClr val="tx2"/>
                </a:solidFill>
                <a:latin typeface="+mn-lt"/>
                <a:cs typeface="Segoe Pro"/>
              </a:defRPr>
            </a:lvl1pPr>
            <a:lvl2pPr marL="336150" indent="0">
              <a:buFontTx/>
              <a:buNone/>
              <a:defRPr/>
            </a:lvl2pPr>
            <a:lvl3pPr marL="560250" indent="0">
              <a:buFontTx/>
              <a:buNone/>
              <a:defRPr/>
            </a:lvl3pPr>
            <a:lvl4pPr marL="784350" indent="0">
              <a:buFontTx/>
              <a:buNone/>
              <a:defRPr/>
            </a:lvl4pPr>
            <a:lvl5pPr marL="1008448" indent="0">
              <a:buFontTx/>
              <a:buNone/>
              <a:defRPr/>
            </a:lvl5pPr>
          </a:lstStyle>
          <a:p>
            <a:pPr lvl="0"/>
            <a:r>
              <a:rPr lang="en-US" dirty="0"/>
              <a:t>Click to edit </a:t>
            </a:r>
            <a:br>
              <a:rPr lang="en-US" dirty="0"/>
            </a:br>
            <a:r>
              <a:rPr lang="en-US" dirty="0"/>
              <a:t>Master text styles</a:t>
            </a:r>
          </a:p>
        </p:txBody>
      </p:sp>
      <p:sp>
        <p:nvSpPr>
          <p:cNvPr id="45" name="Text Placeholder 26"/>
          <p:cNvSpPr>
            <a:spLocks noGrp="1"/>
          </p:cNvSpPr>
          <p:nvPr>
            <p:ph type="body" sz="quarter" idx="41" hasCustomPrompt="1"/>
          </p:nvPr>
        </p:nvSpPr>
        <p:spPr>
          <a:xfrm>
            <a:off x="9233488" y="3877274"/>
            <a:ext cx="2688995" cy="2510663"/>
          </a:xfrm>
        </p:spPr>
        <p:txBody>
          <a:bodyPr lIns="182880" tIns="146304" bIns="146304">
            <a:noAutofit/>
          </a:bodyPr>
          <a:lstStyle>
            <a:lvl1pPr marL="0" indent="0">
              <a:lnSpc>
                <a:spcPts val="1412"/>
              </a:lnSpc>
              <a:spcBef>
                <a:spcPts val="295"/>
              </a:spcBef>
              <a:spcAft>
                <a:spcPts val="588"/>
              </a:spcAft>
              <a:buFontTx/>
              <a:buNone/>
              <a:defRPr sz="1176" b="0">
                <a:solidFill>
                  <a:schemeClr val="tx2"/>
                </a:solidFill>
                <a:latin typeface="Segoe Pro"/>
                <a:cs typeface="Segoe Pro"/>
              </a:defRPr>
            </a:lvl1pPr>
            <a:lvl2pPr marL="336150" indent="0">
              <a:buFontTx/>
              <a:buNone/>
              <a:defRPr/>
            </a:lvl2pPr>
            <a:lvl3pPr marL="560250" indent="0">
              <a:buFontTx/>
              <a:buNone/>
              <a:defRPr/>
            </a:lvl3pPr>
            <a:lvl4pPr marL="784350" indent="0">
              <a:buFontTx/>
              <a:buNone/>
              <a:defRPr/>
            </a:lvl4pPr>
            <a:lvl5pPr marL="1008448" indent="0">
              <a:buFontTx/>
              <a:buNone/>
              <a:defRPr/>
            </a:lvl5pPr>
          </a:lstStyle>
          <a:p>
            <a:pPr lvl="0"/>
            <a:r>
              <a:rPr lang="en-US" dirty="0"/>
              <a:t>Click to edit </a:t>
            </a:r>
            <a:br>
              <a:rPr lang="en-US" dirty="0"/>
            </a:br>
            <a:r>
              <a:rPr lang="en-US" dirty="0"/>
              <a:t>Master text styles</a:t>
            </a:r>
          </a:p>
        </p:txBody>
      </p:sp>
      <p:sp>
        <p:nvSpPr>
          <p:cNvPr id="31" name="Text Placeholder 26"/>
          <p:cNvSpPr>
            <a:spLocks noGrp="1"/>
          </p:cNvSpPr>
          <p:nvPr>
            <p:ph type="body" sz="quarter" idx="42" hasCustomPrompt="1"/>
          </p:nvPr>
        </p:nvSpPr>
        <p:spPr>
          <a:xfrm>
            <a:off x="6424803" y="3877274"/>
            <a:ext cx="2688995" cy="2510663"/>
          </a:xfrm>
        </p:spPr>
        <p:txBody>
          <a:bodyPr lIns="182880" tIns="146304" bIns="146304">
            <a:noAutofit/>
          </a:bodyPr>
          <a:lstStyle>
            <a:lvl1pPr marL="0" indent="0">
              <a:lnSpc>
                <a:spcPts val="1412"/>
              </a:lnSpc>
              <a:spcBef>
                <a:spcPts val="295"/>
              </a:spcBef>
              <a:spcAft>
                <a:spcPts val="588"/>
              </a:spcAft>
              <a:buFontTx/>
              <a:buNone/>
              <a:defRPr sz="1176" b="0">
                <a:solidFill>
                  <a:schemeClr val="tx2"/>
                </a:solidFill>
                <a:latin typeface="+mn-lt"/>
                <a:cs typeface="Segoe Pro"/>
              </a:defRPr>
            </a:lvl1pPr>
            <a:lvl2pPr marL="336150" indent="0">
              <a:buFontTx/>
              <a:buNone/>
              <a:defRPr/>
            </a:lvl2pPr>
            <a:lvl3pPr marL="560250" indent="0">
              <a:buFontTx/>
              <a:buNone/>
              <a:defRPr/>
            </a:lvl3pPr>
            <a:lvl4pPr marL="784350" indent="0">
              <a:buFontTx/>
              <a:buNone/>
              <a:defRPr/>
            </a:lvl4pPr>
            <a:lvl5pPr marL="1008448" indent="0">
              <a:buFontTx/>
              <a:buNone/>
              <a:defRPr/>
            </a:lvl5pPr>
          </a:lstStyle>
          <a:p>
            <a:pPr lvl="0"/>
            <a:r>
              <a:rPr lang="en-US" dirty="0"/>
              <a:t>Click to edit </a:t>
            </a:r>
            <a:br>
              <a:rPr lang="en-US" dirty="0"/>
            </a:br>
            <a:r>
              <a:rPr lang="en-US" dirty="0"/>
              <a:t>Master text styles</a:t>
            </a:r>
          </a:p>
        </p:txBody>
      </p:sp>
      <p:sp>
        <p:nvSpPr>
          <p:cNvPr id="3" name="Footer Placeholder 2"/>
          <p:cNvSpPr>
            <a:spLocks noGrp="1"/>
          </p:cNvSpPr>
          <p:nvPr>
            <p:ph type="ftr" sz="quarter" idx="43"/>
          </p:nvPr>
        </p:nvSpPr>
        <p:spPr>
          <a:xfrm>
            <a:off x="448213" y="6437243"/>
            <a:ext cx="3859607" cy="134483"/>
          </a:xfrm>
          <a:prstGeom prst="rect">
            <a:avLst/>
          </a:prstGeom>
        </p:spPr>
        <p:txBody>
          <a:bodyPr/>
          <a:lstStyle>
            <a:lvl1pPr>
              <a:defRPr>
                <a:solidFill>
                  <a:srgbClr val="505050"/>
                </a:solidFill>
              </a:defRPr>
            </a:lvl1pPr>
          </a:lstStyle>
          <a:p>
            <a:r>
              <a:rPr dirty="0"/>
              <a:t>Microsoft Confidential</a:t>
            </a:r>
          </a:p>
        </p:txBody>
      </p:sp>
      <p:sp>
        <p:nvSpPr>
          <p:cNvPr id="4" name="Slide Number Placeholder 3"/>
          <p:cNvSpPr>
            <a:spLocks noGrp="1"/>
          </p:cNvSpPr>
          <p:nvPr>
            <p:ph type="sldNum" sz="quarter" idx="44"/>
          </p:nvPr>
        </p:nvSpPr>
        <p:spPr>
          <a:xfrm>
            <a:off x="11367170" y="6437243"/>
            <a:ext cx="555596" cy="134483"/>
          </a:xfrm>
          <a:prstGeom prst="rect">
            <a:avLst/>
          </a:prstGeom>
        </p:spPr>
        <p:txBody>
          <a:bodyPr/>
          <a:lstStyle>
            <a:lvl1pPr>
              <a:defRPr>
                <a:solidFill>
                  <a:srgbClr val="505050"/>
                </a:solidFill>
              </a:defRPr>
            </a:lvl1pPr>
          </a:lstStyle>
          <a:p>
            <a:fld id="{27258FFF-F925-446B-8502-81C933981705}" type="slidenum">
              <a:rPr smtClean="0"/>
              <a:pPr/>
              <a:t>‹#›</a:t>
            </a:fld>
            <a:endParaRPr dirty="0"/>
          </a:p>
        </p:txBody>
      </p:sp>
    </p:spTree>
    <p:extLst>
      <p:ext uri="{BB962C8B-B14F-4D97-AF65-F5344CB8AC3E}">
        <p14:creationId xmlns:p14="http://schemas.microsoft.com/office/powerpoint/2010/main" val="2170671594"/>
      </p:ext>
    </p:extLst>
  </p:cSld>
  <p:clrMapOvr>
    <a:masterClrMapping/>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48213" y="6437243"/>
            <a:ext cx="3859607" cy="134483"/>
          </a:xfrm>
          <a:prstGeom prst="rect">
            <a:avLst/>
          </a:prstGeom>
        </p:spPr>
        <p:txBody>
          <a:bodyPr/>
          <a:lstStyle/>
          <a:p>
            <a:r>
              <a:rPr dirty="0">
                <a:solidFill>
                  <a:srgbClr val="505050"/>
                </a:solidFill>
              </a:rPr>
              <a:t>Microsoft Confidential</a:t>
            </a:r>
          </a:p>
        </p:txBody>
      </p:sp>
      <p:sp>
        <p:nvSpPr>
          <p:cNvPr id="3" name="Slide Number Placeholder 2"/>
          <p:cNvSpPr>
            <a:spLocks noGrp="1"/>
          </p:cNvSpPr>
          <p:nvPr>
            <p:ph type="sldNum" sz="quarter" idx="11"/>
          </p:nvPr>
        </p:nvSpPr>
        <p:spPr>
          <a:xfrm>
            <a:off x="11367170" y="6437243"/>
            <a:ext cx="555596" cy="134483"/>
          </a:xfrm>
          <a:prstGeom prst="rect">
            <a:avLst/>
          </a:prstGeom>
        </p:spPr>
        <p:txBody>
          <a:bodyPr/>
          <a:lstStyle/>
          <a:p>
            <a:fld id="{27258FFF-F925-446B-8502-81C933981705}" type="slidenum">
              <a:rPr>
                <a:solidFill>
                  <a:srgbClr val="505050"/>
                </a:solidFill>
              </a:rPr>
              <a:pPr/>
              <a:t>‹#›</a:t>
            </a:fld>
            <a:endParaRPr dirty="0">
              <a:solidFill>
                <a:srgbClr val="505050"/>
              </a:solidFill>
            </a:endParaRPr>
          </a:p>
        </p:txBody>
      </p:sp>
    </p:spTree>
    <p:extLst>
      <p:ext uri="{BB962C8B-B14F-4D97-AF65-F5344CB8AC3E}">
        <p14:creationId xmlns:p14="http://schemas.microsoft.com/office/powerpoint/2010/main" val="2743575319"/>
      </p:ext>
    </p:extLst>
  </p:cSld>
  <p:clrMapOvr>
    <a:masterClrMapping/>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Thank You Slide Soli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42" y="2622112"/>
            <a:ext cx="11007660" cy="1703429"/>
          </a:xfrm>
        </p:spPr>
        <p:txBody>
          <a:bodyPr anchor="ctr"/>
          <a:lstStyle>
            <a:lvl1pPr>
              <a:defRPr sz="5883">
                <a:solidFill>
                  <a:schemeClr val="tx2"/>
                </a:solidFill>
              </a:defRPr>
            </a:lvl1pPr>
          </a:lstStyle>
          <a:p>
            <a:r>
              <a:rPr lang="en-US"/>
              <a:t>Thank you</a:t>
            </a:r>
          </a:p>
        </p:txBody>
      </p:sp>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0997" y="482863"/>
            <a:ext cx="1225864" cy="261495"/>
          </a:xfrm>
          <a:prstGeom prst="rect">
            <a:avLst/>
          </a:prstGeom>
        </p:spPr>
      </p:pic>
    </p:spTree>
    <p:extLst>
      <p:ext uri="{BB962C8B-B14F-4D97-AF65-F5344CB8AC3E}">
        <p14:creationId xmlns:p14="http://schemas.microsoft.com/office/powerpoint/2010/main" val="304379032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Section Change 48pt Title">
    <p:bg>
      <p:bgPr>
        <a:solidFill>
          <a:schemeClr val="accent3"/>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1"/>
            <a:ext cx="12192000" cy="6858000"/>
          </a:xfrm>
          <a:prstGeom prst="rect">
            <a:avLst/>
          </a:prstGeom>
        </p:spPr>
        <p:txBody>
          <a:bodyPr/>
          <a:lstStyle>
            <a:lvl1pPr marL="0" indent="0">
              <a:buNone/>
              <a:defRPr>
                <a:solidFill>
                  <a:schemeClr val="bg1"/>
                </a:solidFill>
              </a:defRPr>
            </a:lvl1pPr>
          </a:lstStyle>
          <a:p>
            <a:r>
              <a:rPr lang="en-US" dirty="0"/>
              <a:t>Click icon to add picture</a:t>
            </a:r>
          </a:p>
        </p:txBody>
      </p:sp>
      <p:sp>
        <p:nvSpPr>
          <p:cNvPr id="3" name="Text Placeholder 2"/>
          <p:cNvSpPr>
            <a:spLocks noGrp="1"/>
          </p:cNvSpPr>
          <p:nvPr>
            <p:ph type="body" sz="quarter" idx="11"/>
          </p:nvPr>
        </p:nvSpPr>
        <p:spPr>
          <a:xfrm>
            <a:off x="269241" y="1187620"/>
            <a:ext cx="4482124" cy="4482760"/>
          </a:xfrm>
          <a:prstGeom prst="rect">
            <a:avLst/>
          </a:prstGeom>
          <a:solidFill>
            <a:schemeClr val="accent3">
              <a:alpha val="90588"/>
            </a:schemeClr>
          </a:solidFill>
        </p:spPr>
        <p:txBody>
          <a:bodyPr lIns="146304" tIns="91440" rIns="146304" bIns="91440">
            <a:noAutofit/>
          </a:bodyPr>
          <a:lstStyle>
            <a:lvl1pPr marL="0" indent="0" algn="l">
              <a:buNone/>
              <a:defRPr lang="en-US" sz="4707" kern="1200" spc="0" baseline="0" dirty="0" smtClean="0">
                <a:solidFill>
                  <a:schemeClr val="bg1"/>
                </a:solidFill>
                <a:latin typeface="+mj-lt"/>
                <a:ea typeface="+mn-ea"/>
                <a:cs typeface="+mn-cs"/>
              </a:defRPr>
            </a:lvl1pPr>
            <a:lvl2pPr marL="336150" indent="0" algn="l">
              <a:buNone/>
              <a:defRPr sz="4707"/>
            </a:lvl2pPr>
            <a:lvl3pPr marL="560250" indent="0" algn="l">
              <a:buNone/>
              <a:defRPr sz="4707"/>
            </a:lvl3pPr>
            <a:lvl4pPr marL="784350" indent="0" algn="l">
              <a:buNone/>
              <a:defRPr sz="4707"/>
            </a:lvl4pPr>
            <a:lvl5pPr marL="1008448" indent="0" algn="l">
              <a:buNone/>
              <a:defRPr sz="4707"/>
            </a:lvl5pPr>
          </a:lstStyle>
          <a:p>
            <a:pPr marL="0" marR="0" lvl="0" indent="0" algn="l" defTabSz="914470" rtl="0" eaLnBrk="1" fontAlgn="auto" latinLnBrk="0" hangingPunct="1">
              <a:lnSpc>
                <a:spcPct val="90000"/>
              </a:lnSpc>
              <a:spcBef>
                <a:spcPct val="20000"/>
              </a:spcBef>
              <a:spcAft>
                <a:spcPts val="0"/>
              </a:spcAft>
              <a:buClrTx/>
              <a:buSzPct val="90000"/>
              <a:buFont typeface="Arial" pitchFamily="34" charset="0"/>
              <a:buNone/>
              <a:tabLst/>
            </a:pPr>
            <a:r>
              <a:rPr lang="en-US" dirty="0"/>
              <a:t>Click to edit Master text styles</a:t>
            </a:r>
          </a:p>
        </p:txBody>
      </p:sp>
      <p:sp>
        <p:nvSpPr>
          <p:cNvPr id="5" name="Footer Placeholder 2"/>
          <p:cNvSpPr>
            <a:spLocks noGrp="1"/>
          </p:cNvSpPr>
          <p:nvPr>
            <p:ph type="ftr" sz="quarter" idx="3"/>
          </p:nvPr>
        </p:nvSpPr>
        <p:spPr>
          <a:xfrm>
            <a:off x="448213" y="6437243"/>
            <a:ext cx="3859607" cy="134483"/>
          </a:xfrm>
          <a:prstGeom prst="rect">
            <a:avLst/>
          </a:prstGeom>
        </p:spPr>
        <p:txBody>
          <a:bodyPr vert="horz" lIns="0" tIns="0" rIns="91440" bIns="0" rtlCol="0" anchor="ctr"/>
          <a:lstStyle>
            <a:lvl1pPr marL="0" algn="l" defTabSz="914470" rtl="0" eaLnBrk="1" latinLnBrk="0" hangingPunct="1">
              <a:defRPr lang="en-US" sz="883" kern="1200">
                <a:solidFill>
                  <a:schemeClr val="bg1"/>
                </a:solidFill>
                <a:latin typeface="+mn-lt"/>
                <a:ea typeface="+mn-ea"/>
                <a:cs typeface="+mn-cs"/>
              </a:defRPr>
            </a:lvl1pPr>
          </a:lstStyle>
          <a:p>
            <a:r>
              <a:rPr dirty="0">
                <a:solidFill>
                  <a:srgbClr val="FFFFFF"/>
                </a:solidFill>
              </a:rPr>
              <a:t>Microsoft Confidential</a:t>
            </a:r>
          </a:p>
        </p:txBody>
      </p:sp>
      <p:sp>
        <p:nvSpPr>
          <p:cNvPr id="6" name="Slide Number Placeholder 4"/>
          <p:cNvSpPr>
            <a:spLocks noGrp="1"/>
          </p:cNvSpPr>
          <p:nvPr>
            <p:ph type="sldNum" sz="quarter" idx="4"/>
          </p:nvPr>
        </p:nvSpPr>
        <p:spPr>
          <a:xfrm>
            <a:off x="11367170" y="6437243"/>
            <a:ext cx="555596" cy="134483"/>
          </a:xfrm>
          <a:prstGeom prst="rect">
            <a:avLst/>
          </a:prstGeom>
        </p:spPr>
        <p:txBody>
          <a:bodyPr vert="horz" lIns="91440" tIns="0" rIns="0" bIns="0" rtlCol="0" anchor="ctr"/>
          <a:lstStyle>
            <a:lvl1pPr algn="r">
              <a:defRPr lang="en-US" sz="883" b="0" kern="1200" smtClean="0">
                <a:solidFill>
                  <a:schemeClr val="bg1"/>
                </a:solidFill>
                <a:latin typeface="+mn-lt"/>
                <a:ea typeface="+mn-ea"/>
                <a:cs typeface="+mn-cs"/>
              </a:defRPr>
            </a:lvl1pPr>
          </a:lstStyle>
          <a:p>
            <a:fld id="{27258FFF-F925-446B-8502-81C933981705}" type="slidenum">
              <a:rPr>
                <a:solidFill>
                  <a:srgbClr val="FFFFFF"/>
                </a:solidFill>
              </a:rPr>
              <a:pPr/>
              <a:t>‹#›</a:t>
            </a:fld>
            <a:endParaRPr dirty="0">
              <a:solidFill>
                <a:srgbClr val="FFFFFF"/>
              </a:solidFill>
            </a:endParaRPr>
          </a:p>
        </p:txBody>
      </p:sp>
    </p:spTree>
    <p:extLst>
      <p:ext uri="{BB962C8B-B14F-4D97-AF65-F5344CB8AC3E}">
        <p14:creationId xmlns:p14="http://schemas.microsoft.com/office/powerpoint/2010/main" val="679812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737004208"/>
      </p:ext>
    </p:extLst>
  </p:cSld>
  <p:clrMapOvr>
    <a:masterClrMapping/>
  </p:clrMapOvr>
  <p:transition>
    <p:fade/>
  </p:transition>
  <p:hf hdr="0" ftr="0" dt="0"/>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9_Red Tile Titl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830" y="-12453"/>
            <a:ext cx="12406519" cy="6973719"/>
          </a:xfrm>
          <a:prstGeom prst="rect">
            <a:avLst/>
          </a:prstGeom>
        </p:spPr>
      </p:pic>
      <p:sp>
        <p:nvSpPr>
          <p:cNvPr id="7" name="Rectangle 6"/>
          <p:cNvSpPr/>
          <p:nvPr userDrawn="1"/>
        </p:nvSpPr>
        <p:spPr bwMode="auto">
          <a:xfrm>
            <a:off x="269239" y="291069"/>
            <a:ext cx="5378549" cy="5379312"/>
          </a:xfrm>
          <a:prstGeom prst="rect">
            <a:avLst/>
          </a:prstGeom>
          <a:solidFill>
            <a:srgbClr val="004185">
              <a:alpha val="9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ctrTitle" hasCustomPrompt="1"/>
          </p:nvPr>
        </p:nvSpPr>
        <p:spPr>
          <a:xfrm>
            <a:off x="269240" y="2100815"/>
            <a:ext cx="5199270" cy="1686801"/>
          </a:xfrm>
          <a:prstGeom prst="rect">
            <a:avLst/>
          </a:prstGeom>
        </p:spPr>
        <p:txBody>
          <a:bodyPr lIns="146304" tIns="91440" rIns="146304" bIns="91440"/>
          <a:lstStyle>
            <a:lvl1pPr algn="l">
              <a:defRPr sz="5882">
                <a:solidFill>
                  <a:schemeClr val="bg1"/>
                </a:solidFill>
              </a:defRPr>
            </a:lvl1pPr>
          </a:lstStyle>
          <a:p>
            <a:r>
              <a:rPr lang="en-US"/>
              <a:t>Lorem ipsum</a:t>
            </a:r>
            <a:br>
              <a:rPr lang="en-US"/>
            </a:br>
            <a:r>
              <a:rPr lang="en-US"/>
              <a:t>dolor amet</a:t>
            </a:r>
          </a:p>
        </p:txBody>
      </p:sp>
    </p:spTree>
    <p:extLst>
      <p:ext uri="{BB962C8B-B14F-4D97-AF65-F5344CB8AC3E}">
        <p14:creationId xmlns:p14="http://schemas.microsoft.com/office/powerpoint/2010/main" val="2457820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4_Pull Quot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2634" y="-40585"/>
            <a:ext cx="12406519" cy="6973719"/>
          </a:xfrm>
          <a:prstGeom prst="rect">
            <a:avLst/>
          </a:prstGeom>
        </p:spPr>
      </p:pic>
      <p:sp>
        <p:nvSpPr>
          <p:cNvPr id="3" name="Text Placeholder 2"/>
          <p:cNvSpPr>
            <a:spLocks noGrp="1"/>
          </p:cNvSpPr>
          <p:nvPr>
            <p:ph type="body" sz="quarter" idx="11" hasCustomPrompt="1"/>
          </p:nvPr>
        </p:nvSpPr>
        <p:spPr>
          <a:xfrm>
            <a:off x="269239" y="2084173"/>
            <a:ext cx="4482124" cy="3317220"/>
          </a:xfrm>
        </p:spPr>
        <p:txBody>
          <a:bodyPr lIns="146304" tIns="91440" rIns="146304" bIns="91440" anchor="ctr">
            <a:noAutofit/>
          </a:bodyPr>
          <a:lstStyle>
            <a:lvl1pPr marL="0" indent="0" algn="l">
              <a:lnSpc>
                <a:spcPts val="5882"/>
              </a:lnSpc>
              <a:spcBef>
                <a:spcPts val="0"/>
              </a:spcBef>
              <a:buNone/>
              <a:defRPr sz="5882" baseline="0">
                <a:solidFill>
                  <a:srgbClr val="505050"/>
                </a:solidFill>
              </a:defRPr>
            </a:lvl1pPr>
            <a:lvl2pPr marL="336113" indent="0" algn="l">
              <a:buNone/>
              <a:defRPr sz="4705"/>
            </a:lvl2pPr>
            <a:lvl3pPr marL="560187" indent="0" algn="l">
              <a:buNone/>
              <a:defRPr sz="4705"/>
            </a:lvl3pPr>
            <a:lvl4pPr marL="784261" indent="0" algn="l">
              <a:buNone/>
              <a:defRPr sz="4705"/>
            </a:lvl4pPr>
            <a:lvl5pPr marL="1008335" indent="0" algn="l">
              <a:buNone/>
              <a:defRPr sz="4705"/>
            </a:lvl5pPr>
          </a:lstStyle>
          <a:p>
            <a:pPr lvl="0"/>
            <a:r>
              <a:rPr lang="en-US" dirty="0"/>
              <a:t>Pull quote</a:t>
            </a:r>
            <a:br>
              <a:rPr lang="en-US" dirty="0"/>
            </a:br>
            <a:r>
              <a:rPr lang="en-US" dirty="0"/>
              <a:t>text goes</a:t>
            </a:r>
            <a:br>
              <a:rPr lang="en-US" dirty="0"/>
            </a:br>
            <a:r>
              <a:rPr lang="en-US" dirty="0"/>
              <a:t>here</a:t>
            </a:r>
          </a:p>
        </p:txBody>
      </p:sp>
      <p:sp>
        <p:nvSpPr>
          <p:cNvPr id="6" name="Rectangle 5"/>
          <p:cNvSpPr/>
          <p:nvPr userDrawn="1"/>
        </p:nvSpPr>
        <p:spPr bwMode="auto">
          <a:xfrm>
            <a:off x="5396301" y="1546261"/>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auto">
          <a:xfrm>
            <a:off x="9610110" y="5670380"/>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5396301" y="5670380"/>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bwMode="auto">
          <a:xfrm>
            <a:off x="9610110" y="1546261"/>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72202932"/>
      </p:ext>
    </p:extLst>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5_Pull Quot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65" y="0"/>
            <a:ext cx="12200651" cy="6858000"/>
          </a:xfrm>
          <a:prstGeom prst="rect">
            <a:avLst/>
          </a:prstGeom>
        </p:spPr>
      </p:pic>
      <p:sp>
        <p:nvSpPr>
          <p:cNvPr id="3" name="Text Placeholder 2"/>
          <p:cNvSpPr>
            <a:spLocks noGrp="1"/>
          </p:cNvSpPr>
          <p:nvPr>
            <p:ph type="body" sz="quarter" idx="11" hasCustomPrompt="1"/>
          </p:nvPr>
        </p:nvSpPr>
        <p:spPr>
          <a:xfrm>
            <a:off x="269239" y="2084173"/>
            <a:ext cx="4482124" cy="3317220"/>
          </a:xfrm>
        </p:spPr>
        <p:txBody>
          <a:bodyPr lIns="146304" tIns="91440" rIns="146304" bIns="91440" anchor="ctr">
            <a:noAutofit/>
          </a:bodyPr>
          <a:lstStyle>
            <a:lvl1pPr marL="0" indent="0" algn="l">
              <a:lnSpc>
                <a:spcPts val="5882"/>
              </a:lnSpc>
              <a:spcBef>
                <a:spcPts val="0"/>
              </a:spcBef>
              <a:buNone/>
              <a:defRPr sz="5882" baseline="0">
                <a:solidFill>
                  <a:srgbClr val="505050"/>
                </a:solidFill>
              </a:defRPr>
            </a:lvl1pPr>
            <a:lvl2pPr marL="336113" indent="0" algn="l">
              <a:buNone/>
              <a:defRPr sz="4705"/>
            </a:lvl2pPr>
            <a:lvl3pPr marL="560187" indent="0" algn="l">
              <a:buNone/>
              <a:defRPr sz="4705"/>
            </a:lvl3pPr>
            <a:lvl4pPr marL="784261" indent="0" algn="l">
              <a:buNone/>
              <a:defRPr sz="4705"/>
            </a:lvl4pPr>
            <a:lvl5pPr marL="1008335" indent="0" algn="l">
              <a:buNone/>
              <a:defRPr sz="4705"/>
            </a:lvl5pPr>
          </a:lstStyle>
          <a:p>
            <a:pPr lvl="0"/>
            <a:r>
              <a:rPr lang="en-US" dirty="0"/>
              <a:t>Pull quote</a:t>
            </a:r>
            <a:br>
              <a:rPr lang="en-US" dirty="0"/>
            </a:br>
            <a:r>
              <a:rPr lang="en-US" dirty="0"/>
              <a:t>text goes</a:t>
            </a:r>
            <a:br>
              <a:rPr lang="en-US" dirty="0"/>
            </a:br>
            <a:r>
              <a:rPr lang="en-US" dirty="0"/>
              <a:t>here</a:t>
            </a:r>
          </a:p>
        </p:txBody>
      </p:sp>
      <p:sp>
        <p:nvSpPr>
          <p:cNvPr id="6" name="Rectangle 5"/>
          <p:cNvSpPr/>
          <p:nvPr userDrawn="1"/>
        </p:nvSpPr>
        <p:spPr bwMode="auto">
          <a:xfrm>
            <a:off x="5296698" y="1546261"/>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auto">
          <a:xfrm>
            <a:off x="9510508" y="5670380"/>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5296698" y="5670380"/>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bwMode="auto">
          <a:xfrm>
            <a:off x="9510508" y="1546261"/>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190234757"/>
      </p:ext>
    </p:extLst>
  </p:cSld>
  <p:clrMapOvr>
    <a:masterClrMapping/>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6_Pull Quot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9985" y="-40585"/>
            <a:ext cx="12406519" cy="6973719"/>
          </a:xfrm>
          <a:prstGeom prst="rect">
            <a:avLst/>
          </a:prstGeom>
        </p:spPr>
      </p:pic>
      <p:sp>
        <p:nvSpPr>
          <p:cNvPr id="3" name="Text Placeholder 2"/>
          <p:cNvSpPr>
            <a:spLocks noGrp="1"/>
          </p:cNvSpPr>
          <p:nvPr>
            <p:ph type="body" sz="quarter" idx="11" hasCustomPrompt="1"/>
          </p:nvPr>
        </p:nvSpPr>
        <p:spPr>
          <a:xfrm>
            <a:off x="269239" y="2084173"/>
            <a:ext cx="4482124" cy="3317220"/>
          </a:xfrm>
        </p:spPr>
        <p:txBody>
          <a:bodyPr lIns="146304" tIns="91440" rIns="146304" bIns="91440" anchor="ctr">
            <a:noAutofit/>
          </a:bodyPr>
          <a:lstStyle>
            <a:lvl1pPr marL="0" indent="0" algn="l">
              <a:lnSpc>
                <a:spcPts val="5882"/>
              </a:lnSpc>
              <a:spcBef>
                <a:spcPts val="0"/>
              </a:spcBef>
              <a:buNone/>
              <a:defRPr sz="5882" baseline="0">
                <a:solidFill>
                  <a:srgbClr val="505050"/>
                </a:solidFill>
              </a:defRPr>
            </a:lvl1pPr>
            <a:lvl2pPr marL="336113" indent="0" algn="l">
              <a:buNone/>
              <a:defRPr sz="4705"/>
            </a:lvl2pPr>
            <a:lvl3pPr marL="560187" indent="0" algn="l">
              <a:buNone/>
              <a:defRPr sz="4705"/>
            </a:lvl3pPr>
            <a:lvl4pPr marL="784261" indent="0" algn="l">
              <a:buNone/>
              <a:defRPr sz="4705"/>
            </a:lvl4pPr>
            <a:lvl5pPr marL="1008335" indent="0" algn="l">
              <a:buNone/>
              <a:defRPr sz="4705"/>
            </a:lvl5pPr>
          </a:lstStyle>
          <a:p>
            <a:pPr lvl="0"/>
            <a:r>
              <a:rPr lang="en-US" dirty="0"/>
              <a:t>Pull quote</a:t>
            </a:r>
            <a:br>
              <a:rPr lang="en-US" dirty="0"/>
            </a:br>
            <a:r>
              <a:rPr lang="en-US" dirty="0"/>
              <a:t>text goes</a:t>
            </a:r>
            <a:br>
              <a:rPr lang="en-US" dirty="0"/>
            </a:br>
            <a:r>
              <a:rPr lang="en-US" dirty="0"/>
              <a:t>here</a:t>
            </a:r>
          </a:p>
        </p:txBody>
      </p:sp>
      <p:sp>
        <p:nvSpPr>
          <p:cNvPr id="6" name="Rectangle 5"/>
          <p:cNvSpPr/>
          <p:nvPr userDrawn="1"/>
        </p:nvSpPr>
        <p:spPr bwMode="auto">
          <a:xfrm>
            <a:off x="5284248" y="1571165"/>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auto">
          <a:xfrm>
            <a:off x="9498057" y="5695284"/>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5284248" y="5695284"/>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bwMode="auto">
          <a:xfrm>
            <a:off x="9498057" y="1571165"/>
            <a:ext cx="537845" cy="537912"/>
          </a:xfrm>
          <a:prstGeom prst="rect">
            <a:avLst/>
          </a:prstGeom>
          <a:solidFill>
            <a:srgbClr val="00418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256008393"/>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7717347"/>
      </p:ext>
    </p:extLst>
  </p:cSld>
  <p:clrMapOvr>
    <a:masterClrMapping/>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Tree>
    <p:extLst>
      <p:ext uri="{BB962C8B-B14F-4D97-AF65-F5344CB8AC3E}">
        <p14:creationId xmlns:p14="http://schemas.microsoft.com/office/powerpoint/2010/main" val="997059768"/>
      </p:ext>
    </p:extLst>
  </p:cSld>
  <p:clrMapOvr>
    <a:overrideClrMapping bg1="lt1" tx1="dk1" bg2="lt2" tx2="dk2" accent1="accent1" accent2="accent2" accent3="accent3" accent4="accent4" accent5="accent5" accent6="accent6" hlink="hlink" folHlink="folHlink"/>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600648"/>
          </a:xfrm>
        </p:spPr>
        <p:txBody>
          <a:bodyPr wrap="square">
            <a:spAutoFit/>
          </a:bodyPr>
          <a:lstStyle>
            <a:lvl1pPr marL="281677" indent="-281677">
              <a:spcBef>
                <a:spcPts val="1200"/>
              </a:spcBef>
              <a:buClr>
                <a:schemeClr val="tx2"/>
              </a:buClr>
              <a:buFontTx/>
              <a:buBlip>
                <a:blip r:embed="rId2"/>
              </a:buBlip>
              <a:defRPr sz="3529">
                <a:solidFill>
                  <a:schemeClr val="tx1"/>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600648"/>
          </a:xfrm>
        </p:spPr>
        <p:txBody>
          <a:bodyPr wrap="square">
            <a:spAutoFit/>
          </a:bodyPr>
          <a:lstStyle>
            <a:lvl1pPr marL="281677" indent="-281677">
              <a:spcBef>
                <a:spcPts val="1200"/>
              </a:spcBef>
              <a:buClr>
                <a:schemeClr val="tx2"/>
              </a:buClr>
              <a:buFontTx/>
              <a:buBlip>
                <a:blip r:embed="rId2"/>
              </a:buBlip>
              <a:defRPr sz="3529">
                <a:solidFill>
                  <a:schemeClr val="tx1"/>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7375294"/>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298771"/>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24622308"/>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dirty="0"/>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dirty="0"/>
              <a:t>Click to edit Master text styles</a:t>
            </a:r>
          </a:p>
        </p:txBody>
      </p:sp>
    </p:spTree>
    <p:extLst>
      <p:ext uri="{BB962C8B-B14F-4D97-AF65-F5344CB8AC3E}">
        <p14:creationId xmlns:p14="http://schemas.microsoft.com/office/powerpoint/2010/main" val="10267040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1_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0289709"/>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710807148"/>
      </p:ext>
    </p:extLst>
  </p:cSld>
  <p:clrMapOvr>
    <a:masterClrMapping/>
  </p:clrMapOvr>
  <p:transition>
    <p:fade/>
  </p:transition>
  <p:hf hdr="0" ftr="0" dt="0"/>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33200187"/>
      </p:ext>
    </p:extLst>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47897"/>
          </a:xfrm>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19249" y="1447799"/>
            <a:ext cx="11151917" cy="2043636"/>
          </a:xfrm>
          <a:prstGeom prst="rect">
            <a:avLst/>
          </a:prstGeom>
        </p:spPr>
        <p:txBody>
          <a:bodyPr/>
          <a:lstStyle>
            <a:lvl1pPr marL="283747" indent="-283747">
              <a:buFont typeface="Wingdings" pitchFamily="2" charset="2"/>
              <a:buChar char=""/>
              <a:defRPr sz="4000"/>
            </a:lvl1pPr>
            <a:lvl2pPr marL="516767" indent="-233021">
              <a:buFont typeface="Wingdings" pitchFamily="2" charset="2"/>
              <a:buChar char=""/>
              <a:defRPr>
                <a:latin typeface="+mn-lt"/>
              </a:defRPr>
            </a:lvl2pPr>
            <a:lvl3pPr marL="740275" indent="-223510">
              <a:buFont typeface="Wingdings" pitchFamily="2" charset="2"/>
              <a:buChar char=""/>
              <a:tabLst/>
              <a:defRPr>
                <a:latin typeface="+mn-lt"/>
              </a:defRPr>
            </a:lvl3pPr>
            <a:lvl4pPr marL="913058" indent="-172784">
              <a:buFont typeface="Wingdings" pitchFamily="2" charset="2"/>
              <a:buChar char=""/>
              <a:defRPr>
                <a:latin typeface="+mn-lt"/>
              </a:defRPr>
            </a:lvl4pPr>
            <a:lvl5pPr marL="1085843" indent="-172784">
              <a:buFont typeface="Wingdings" pitchFamily="2" charset="2"/>
              <a:buChar char=""/>
              <a:tabLst/>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9"/>
          <p:cNvSpPr>
            <a:spLocks noGrp="1"/>
          </p:cNvSpPr>
          <p:nvPr>
            <p:ph type="sldNum" sz="quarter" idx="12"/>
          </p:nvPr>
        </p:nvSpPr>
        <p:spPr>
          <a:xfrm>
            <a:off x="520836" y="6399557"/>
            <a:ext cx="560832" cy="219456"/>
          </a:xfrm>
          <a:prstGeom prst="rect">
            <a:avLst/>
          </a:prstGeom>
        </p:spPr>
        <p:txBody>
          <a:bodyPr lIns="121720" tIns="60860" rIns="121720" bIns="60860" anchor="ctr"/>
          <a:lstStyle>
            <a:lvl1pPr algn="l">
              <a:defRPr sz="1600">
                <a:gradFill>
                  <a:gsLst>
                    <a:gs pos="100000">
                      <a:schemeClr val="bg2"/>
                    </a:gs>
                    <a:gs pos="0">
                      <a:schemeClr val="bg2"/>
                    </a:gs>
                  </a:gsLst>
                  <a:lin ang="5400000" scaled="0"/>
                </a:gradFill>
              </a:defRPr>
            </a:lvl1pPr>
          </a:lstStyle>
          <a:p>
            <a:pPr defTabSz="913022"/>
            <a:fld id="{727B4C2D-45E2-4621-8491-2995EB46A674}" type="slidenum">
              <a:rPr lang="en-US">
                <a:gradFill>
                  <a:gsLst>
                    <a:gs pos="100000">
                      <a:srgbClr val="797A7D"/>
                    </a:gs>
                    <a:gs pos="0">
                      <a:srgbClr val="797A7D"/>
                    </a:gs>
                  </a:gsLst>
                  <a:lin ang="5400000" scaled="0"/>
                </a:gradFill>
              </a:rPr>
              <a:pPr defTabSz="913022"/>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683446759"/>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21C408F-DF0D-4580-9F48-C473147CA8AF}" type="datetimeFigureOut">
              <a:rPr lang="en-US" smtClean="0"/>
              <a:t>4/15/2016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355099185"/>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918151894"/>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1C408F-DF0D-4580-9F48-C473147CA8AF}" type="datetimeFigureOut">
              <a:rPr lang="en-US" smtClean="0"/>
              <a:t>4/15/2016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834032492"/>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21C408F-DF0D-4580-9F48-C473147CA8AF}" type="datetimeFigureOut">
              <a:rPr lang="en-US" smtClean="0"/>
              <a:t>4/15/2016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467413329"/>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21C408F-DF0D-4580-9F48-C473147CA8AF}" type="datetimeFigureOut">
              <a:rPr lang="en-US" smtClean="0"/>
              <a:t>4/15/2016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036942788"/>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21C408F-DF0D-4580-9F48-C473147CA8AF}" type="datetimeFigureOut">
              <a:rPr lang="en-US" smtClean="0"/>
              <a:t>4/15/2016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272644766"/>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1C408F-DF0D-4580-9F48-C473147CA8AF}" type="datetimeFigureOut">
              <a:rPr lang="en-US" smtClean="0"/>
              <a:t>4/15/2016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701629700"/>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9010207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299690442"/>
      </p:ext>
    </p:extLst>
  </p:cSld>
  <p:clrMapOvr>
    <a:masterClrMapping/>
  </p:clrMapOvr>
  <p:transition>
    <p:fade/>
  </p:transition>
  <p:hf hdr="0" ftr="0" dt="0"/>
</p:sldLayout>
</file>

<file path=ppt/slideLayouts/slideLayout17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784099998"/>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645149763"/>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6340637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391124646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950929720"/>
      </p:ext>
    </p:extLst>
  </p:cSld>
  <p:clrMapOvr>
    <a:masterClrMapping/>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da-DK"/>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p:cNvSpPr>
            <a:spLocks noGrp="1"/>
          </p:cNvSpPr>
          <p:nvPr>
            <p:ph type="dt" sz="half" idx="10"/>
          </p:nvPr>
        </p:nvSpPr>
        <p:spPr/>
        <p:txBody>
          <a:bodyPr/>
          <a:lstStyle/>
          <a:p>
            <a:fld id="{96E7DB2B-D39D-4459-8E3D-264A1BC05764}" type="datetimeFigureOut">
              <a:rPr lang="da-DK" smtClean="0"/>
              <a:t>15-04-2016</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5C52EACD-A5FA-49B0-9413-3DA831D0AEAC}" type="slidenum">
              <a:rPr lang="da-DK" smtClean="0"/>
              <a:t>‹#›</a:t>
            </a:fld>
            <a:endParaRPr lang="da-DK"/>
          </a:p>
        </p:txBody>
      </p:sp>
    </p:spTree>
    <p:extLst>
      <p:ext uri="{BB962C8B-B14F-4D97-AF65-F5344CB8AC3E}">
        <p14:creationId xmlns:p14="http://schemas.microsoft.com/office/powerpoint/2010/main" val="147717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09685436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557192322"/>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1401002558"/>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62707922"/>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8418546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9872017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9471827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57372848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7029532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3692869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a-DK"/>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E7DB2B-D39D-4459-8E3D-264A1BC05764}" type="datetimeFigureOut">
              <a:rPr lang="da-DK" smtClean="0"/>
              <a:t>15-04-2016</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5C52EACD-A5FA-49B0-9413-3DA831D0AEAC}" type="slidenum">
              <a:rPr lang="da-DK" smtClean="0"/>
              <a:t>‹#›</a:t>
            </a:fld>
            <a:endParaRPr lang="da-DK"/>
          </a:p>
        </p:txBody>
      </p:sp>
    </p:spTree>
    <p:extLst>
      <p:ext uri="{BB962C8B-B14F-4D97-AF65-F5344CB8AC3E}">
        <p14:creationId xmlns:p14="http://schemas.microsoft.com/office/powerpoint/2010/main" val="4653290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79482459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a:solidFill>
                  <a:schemeClr val="tx2"/>
                </a:solidFill>
              </a:rPr>
              <a:t>Subhead</a:t>
            </a:r>
          </a:p>
        </p:txBody>
      </p:sp>
    </p:spTree>
    <p:extLst>
      <p:ext uri="{BB962C8B-B14F-4D97-AF65-F5344CB8AC3E}">
        <p14:creationId xmlns:p14="http://schemas.microsoft.com/office/powerpoint/2010/main" val="2389046382"/>
      </p:ext>
    </p:extLst>
  </p:cSld>
  <p:clrMapOvr>
    <a:masterClrMapping/>
  </p:clrMapOvr>
  <p:transition>
    <p:fade/>
  </p:transition>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4936204"/>
      </p:ext>
    </p:extLst>
  </p:cSld>
  <p:clrMapOvr>
    <a:masterClrMapping/>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853424817"/>
      </p:ext>
    </p:extLst>
  </p:cSld>
  <p:clrMapOvr>
    <a:masterClrMapping/>
  </p:clrMapOvr>
  <p:transition>
    <p:fade/>
  </p:transition>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2899240526"/>
      </p:ext>
    </p:extLst>
  </p:cSld>
  <p:clrMapOvr>
    <a:masterClrMapping/>
  </p:clrMapOvr>
  <p:transition>
    <p:fade/>
  </p:transition>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394747844"/>
      </p:ext>
    </p:extLst>
  </p:cSld>
  <p:clrMapOvr>
    <a:masterClrMapping/>
  </p:clrMapOvr>
  <p:transition>
    <p:fade/>
  </p:transition>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76323376"/>
      </p:ext>
    </p:extLst>
  </p:cSld>
  <p:clrMapOvr>
    <a:masterClrMapping/>
  </p:clrMapOvr>
  <p:transition>
    <p:fade/>
  </p:transition>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5"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357104961"/>
      </p:ext>
    </p:extLst>
  </p:cSld>
  <p:clrMapOvr>
    <a:masterClrMapping/>
  </p:clrMapOvr>
  <p:transition>
    <p:fade/>
  </p:transition>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7"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79099603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pic>
        <p:nvPicPr>
          <p:cNvPr id="4"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5"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0256503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da-DK"/>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5" name="Date Placeholder 4"/>
          <p:cNvSpPr>
            <a:spLocks noGrp="1"/>
          </p:cNvSpPr>
          <p:nvPr>
            <p:ph type="dt" sz="half" idx="10"/>
          </p:nvPr>
        </p:nvSpPr>
        <p:spPr/>
        <p:txBody>
          <a:bodyPr/>
          <a:lstStyle/>
          <a:p>
            <a:fld id="{96E7DB2B-D39D-4459-8E3D-264A1BC05764}" type="datetimeFigureOut">
              <a:rPr lang="da-DK" smtClean="0"/>
              <a:t>15-04-2016</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5C52EACD-A5FA-49B0-9413-3DA831D0AEAC}" type="slidenum">
              <a:rPr lang="da-DK" smtClean="0"/>
              <a:t>‹#›</a:t>
            </a:fld>
            <a:endParaRPr lang="da-DK"/>
          </a:p>
        </p:txBody>
      </p:sp>
    </p:spTree>
    <p:extLst>
      <p:ext uri="{BB962C8B-B14F-4D97-AF65-F5344CB8AC3E}">
        <p14:creationId xmlns:p14="http://schemas.microsoft.com/office/powerpoint/2010/main" val="417061404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Logo" descr="MS Logo 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4"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92828331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19509476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108542487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59764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3_Content slide">
    <p:bg>
      <p:bgPr>
        <a:solidFill>
          <a:schemeClr val="bg1"/>
        </a:solidFill>
        <a:effectLst/>
      </p:bgPr>
    </p:bg>
    <p:spTree>
      <p:nvGrpSpPr>
        <p:cNvPr id="1" name=""/>
        <p:cNvGrpSpPr/>
        <p:nvPr/>
      </p:nvGrpSpPr>
      <p:grpSpPr>
        <a:xfrm>
          <a:off x="0" y="0"/>
          <a:ext cx="0" cy="0"/>
          <a:chOff x="0" y="0"/>
          <a:chExt cx="0" cy="0"/>
        </a:xfrm>
      </p:grpSpPr>
      <p:pic>
        <p:nvPicPr>
          <p:cNvPr id="2" name="Picture 1"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968" y="-102830"/>
            <a:ext cx="12292374" cy="7048094"/>
          </a:xfrm>
          <a:prstGeom prst="rect">
            <a:avLst/>
          </a:prstGeom>
        </p:spPr>
      </p:pic>
      <p:sp>
        <p:nvSpPr>
          <p:cNvPr id="12" name="Text Placeholder 7"/>
          <p:cNvSpPr>
            <a:spLocks noGrp="1"/>
          </p:cNvSpPr>
          <p:nvPr>
            <p:ph type="body" sz="quarter" idx="10" hasCustomPrompt="1"/>
          </p:nvPr>
        </p:nvSpPr>
        <p:spPr>
          <a:xfrm>
            <a:off x="448602" y="1411818"/>
            <a:ext cx="11037715" cy="1829217"/>
          </a:xfrm>
          <a:prstGeom prst="rect">
            <a:avLst/>
          </a:prstGeom>
          <a:ln>
            <a:solidFill>
              <a:srgbClr val="FFFFFF"/>
            </a:solidFill>
          </a:ln>
        </p:spPr>
        <p:txBody>
          <a:bodyPr anchor="ctr" anchorCtr="0">
            <a:noAutofit/>
          </a:bodyPr>
          <a:lstStyle>
            <a:lvl1pPr marL="0" indent="0">
              <a:buNone/>
              <a:defRPr sz="5294"/>
            </a:lvl1pPr>
            <a:lvl2pPr marL="609543" indent="0">
              <a:buNone/>
              <a:defRPr/>
            </a:lvl2pPr>
          </a:lstStyle>
          <a:p>
            <a:pPr lvl="0"/>
            <a:r>
              <a:rPr lang="en-US" dirty="0"/>
              <a:t>Heading text</a:t>
            </a:r>
          </a:p>
        </p:txBody>
      </p:sp>
      <p:sp>
        <p:nvSpPr>
          <p:cNvPr id="13" name="Text Placeholder 7"/>
          <p:cNvSpPr>
            <a:spLocks noGrp="1"/>
          </p:cNvSpPr>
          <p:nvPr>
            <p:ph type="body" sz="quarter" idx="11" hasCustomPrompt="1"/>
          </p:nvPr>
        </p:nvSpPr>
        <p:spPr>
          <a:xfrm>
            <a:off x="448602" y="3387028"/>
            <a:ext cx="11037715" cy="2467852"/>
          </a:xfrm>
          <a:prstGeom prst="rect">
            <a:avLst/>
          </a:prstGeom>
          <a:ln>
            <a:solidFill>
              <a:srgbClr val="FFFFFF"/>
            </a:solidFill>
          </a:ln>
        </p:spPr>
        <p:txBody>
          <a:bodyPr>
            <a:noAutofit/>
          </a:bodyPr>
          <a:lstStyle>
            <a:lvl1pPr marL="0" indent="0">
              <a:buNone/>
              <a:defRPr sz="3137"/>
            </a:lvl1pPr>
            <a:lvl2pPr marL="609543" indent="0">
              <a:buNone/>
              <a:defRPr/>
            </a:lvl2pPr>
          </a:lstStyle>
          <a:p>
            <a:pPr lvl="0"/>
            <a:r>
              <a:rPr lang="en-US" dirty="0"/>
              <a:t>Body copy text</a:t>
            </a:r>
          </a:p>
        </p:txBody>
      </p:sp>
      <p:pic>
        <p:nvPicPr>
          <p:cNvPr id="6" name="Picture 5" descr="MSFT_logo_rgb_C-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10072927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cSld name="Section Slide">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268928" y="3689190"/>
            <a:ext cx="11541863" cy="899665"/>
          </a:xfrm>
        </p:spPr>
        <p:txBody>
          <a:bodyPr/>
          <a:lstStyle>
            <a:lvl1pPr algn="ctr">
              <a:defRPr baseline="0"/>
            </a:lvl1pPr>
          </a:lstStyle>
          <a:p>
            <a:r>
              <a:rPr lang="en-US" dirty="0"/>
              <a:t>Click to edit section name</a:t>
            </a:r>
          </a:p>
        </p:txBody>
      </p:sp>
      <p:sp>
        <p:nvSpPr>
          <p:cNvPr id="8" name="TextBox 7"/>
          <p:cNvSpPr txBox="1"/>
          <p:nvPr/>
        </p:nvSpPr>
        <p:spPr>
          <a:xfrm>
            <a:off x="778469" y="1024876"/>
            <a:ext cx="3740504" cy="1321387"/>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ts val="4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70C0"/>
                </a:solidFill>
                <a:effectLst/>
                <a:uLnTx/>
                <a:uFillTx/>
                <a:latin typeface="Segoe UI Light"/>
                <a:ea typeface="+mn-ea"/>
                <a:cs typeface="+mn-cs"/>
              </a:rPr>
              <a:t>Engineer to Engineer</a:t>
            </a:r>
          </a:p>
        </p:txBody>
      </p:sp>
    </p:spTree>
    <p:extLst>
      <p:ext uri="{BB962C8B-B14F-4D97-AF65-F5344CB8AC3E}">
        <p14:creationId xmlns:p14="http://schemas.microsoft.com/office/powerpoint/2010/main" val="690367377"/>
      </p:ext>
    </p:extLst>
  </p:cSld>
  <p:clrMapOvr>
    <a:masterClrMapping/>
  </p:clrMapOvr>
  <p:transition>
    <p:fade/>
  </p:transition>
  <p:hf sldNum="0" hdr="0" dt="0"/>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Content Placeholder 6"/>
          <p:cNvSpPr>
            <a:spLocks noGrp="1"/>
          </p:cNvSpPr>
          <p:nvPr>
            <p:ph sz="quarter" idx="10"/>
          </p:nvPr>
        </p:nvSpPr>
        <p:spPr>
          <a:xfrm>
            <a:off x="268288" y="1398397"/>
            <a:ext cx="11542503" cy="4451560"/>
          </a:xfrm>
        </p:spPr>
        <p:txBody>
          <a:body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9228043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Title and Content - 2 Column">
    <p:bg>
      <p:bgPr>
        <a:solidFill>
          <a:srgbClr val="1574B8"/>
        </a:solid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268930" y="291069"/>
            <a:ext cx="11653832" cy="899665"/>
          </a:xfrm>
        </p:spPr>
        <p:txBody>
          <a:bodyPr/>
          <a:lstStyle/>
          <a:p>
            <a:r>
              <a:rPr lang="en-US"/>
              <a:t>Click to edit Master title style</a:t>
            </a:r>
            <a:endParaRPr lang="en-US" dirty="0"/>
          </a:p>
        </p:txBody>
      </p:sp>
      <p:sp>
        <p:nvSpPr>
          <p:cNvPr id="7" name="Content Placeholder 6"/>
          <p:cNvSpPr>
            <a:spLocks noGrp="1"/>
          </p:cNvSpPr>
          <p:nvPr>
            <p:ph sz="quarter" idx="10"/>
          </p:nvPr>
        </p:nvSpPr>
        <p:spPr>
          <a:xfrm>
            <a:off x="268289" y="1387776"/>
            <a:ext cx="5494536" cy="1889748"/>
          </a:xfrm>
        </p:spPr>
        <p:txBody>
          <a:bodyPr/>
          <a:lstStyle/>
          <a:p>
            <a:pPr lvl="0"/>
            <a:r>
              <a:rPr lang="en-US"/>
              <a:t>Edit Master text styles</a:t>
            </a:r>
          </a:p>
          <a:p>
            <a:pPr lvl="1"/>
            <a:r>
              <a:rPr lang="en-US"/>
              <a:t>Second level</a:t>
            </a:r>
          </a:p>
          <a:p>
            <a:pPr lvl="2"/>
            <a:r>
              <a:rPr lang="en-US"/>
              <a:t>Third level</a:t>
            </a:r>
          </a:p>
        </p:txBody>
      </p:sp>
      <p:sp>
        <p:nvSpPr>
          <p:cNvPr id="8" name="Content Placeholder 6"/>
          <p:cNvSpPr>
            <a:spLocks noGrp="1"/>
          </p:cNvSpPr>
          <p:nvPr>
            <p:ph sz="quarter" idx="11"/>
          </p:nvPr>
        </p:nvSpPr>
        <p:spPr>
          <a:xfrm>
            <a:off x="6432242" y="1387776"/>
            <a:ext cx="5490520" cy="1889748"/>
          </a:xfrm>
        </p:spPr>
        <p:txBody>
          <a:body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8044114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699553"/>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10360045" y="6149922"/>
            <a:ext cx="1383369" cy="296380"/>
          </a:xfrm>
          <a:prstGeom prst="rect">
            <a:avLst/>
          </a:prstGeom>
        </p:spPr>
      </p:pic>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2"/>
                    </a:gs>
                    <a:gs pos="39000">
                      <a:schemeClr val="tx2"/>
                    </a:gs>
                  </a:gsLst>
                  <a:lin ang="5400000" scaled="0"/>
                </a:gradFill>
              </a:defRPr>
            </a:lvl1pPr>
          </a:lstStyle>
          <a:p>
            <a:r>
              <a:rPr lang="en-US" dirty="0"/>
              <a:t>Presentation title</a:t>
            </a:r>
          </a:p>
        </p:txBody>
      </p:sp>
    </p:spTree>
    <p:extLst>
      <p:ext uri="{BB962C8B-B14F-4D97-AF65-F5344CB8AC3E}">
        <p14:creationId xmlns:p14="http://schemas.microsoft.com/office/powerpoint/2010/main" val="19673457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da-DK"/>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7" name="Date Placeholder 6"/>
          <p:cNvSpPr>
            <a:spLocks noGrp="1"/>
          </p:cNvSpPr>
          <p:nvPr>
            <p:ph type="dt" sz="half" idx="10"/>
          </p:nvPr>
        </p:nvSpPr>
        <p:spPr/>
        <p:txBody>
          <a:bodyPr/>
          <a:lstStyle/>
          <a:p>
            <a:fld id="{96E7DB2B-D39D-4459-8E3D-264A1BC05764}" type="datetimeFigureOut">
              <a:rPr lang="da-DK" smtClean="0"/>
              <a:t>15-04-2016</a:t>
            </a:fld>
            <a:endParaRPr lang="da-DK"/>
          </a:p>
        </p:txBody>
      </p:sp>
      <p:sp>
        <p:nvSpPr>
          <p:cNvPr id="8" name="Footer Placeholder 7"/>
          <p:cNvSpPr>
            <a:spLocks noGrp="1"/>
          </p:cNvSpPr>
          <p:nvPr>
            <p:ph type="ftr" sz="quarter" idx="11"/>
          </p:nvPr>
        </p:nvSpPr>
        <p:spPr/>
        <p:txBody>
          <a:bodyPr/>
          <a:lstStyle/>
          <a:p>
            <a:endParaRPr lang="da-DK"/>
          </a:p>
        </p:txBody>
      </p:sp>
      <p:sp>
        <p:nvSpPr>
          <p:cNvPr id="9" name="Slide Number Placeholder 8"/>
          <p:cNvSpPr>
            <a:spLocks noGrp="1"/>
          </p:cNvSpPr>
          <p:nvPr>
            <p:ph type="sldNum" sz="quarter" idx="12"/>
          </p:nvPr>
        </p:nvSpPr>
        <p:spPr/>
        <p:txBody>
          <a:bodyPr/>
          <a:lstStyle/>
          <a:p>
            <a:fld id="{5C52EACD-A5FA-49B0-9413-3DA831D0AEAC}" type="slidenum">
              <a:rPr lang="da-DK" smtClean="0"/>
              <a:t>‹#›</a:t>
            </a:fld>
            <a:endParaRPr lang="da-DK"/>
          </a:p>
        </p:txBody>
      </p:sp>
    </p:spTree>
    <p:extLst>
      <p:ext uri="{BB962C8B-B14F-4D97-AF65-F5344CB8AC3E}">
        <p14:creationId xmlns:p14="http://schemas.microsoft.com/office/powerpoint/2010/main" val="385026944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accent1"/>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spTree>
    <p:extLst>
      <p:ext uri="{BB962C8B-B14F-4D97-AF65-F5344CB8AC3E}">
        <p14:creationId xmlns:p14="http://schemas.microsoft.com/office/powerpoint/2010/main" val="939090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Title Slide 3">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1250">
                      <a:schemeClr val="bg1">
                        <a:lumMod val="50000"/>
                      </a:schemeClr>
                    </a:gs>
                    <a:gs pos="100000">
                      <a:schemeClr val="bg1">
                        <a:lumMod val="50000"/>
                      </a:schemeClr>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1250">
                      <a:schemeClr val="bg1">
                        <a:lumMod val="50000"/>
                      </a:schemeClr>
                    </a:gs>
                    <a:gs pos="100000">
                      <a:schemeClr val="bg1">
                        <a:lumMod val="50000"/>
                      </a:schemeClr>
                    </a:gs>
                  </a:gsLst>
                  <a:lin ang="5400000" scaled="0"/>
                </a:gradFill>
              </a:defRPr>
            </a:lvl1pPr>
          </a:lstStyle>
          <a:p>
            <a:r>
              <a:rPr lang="en-US" dirty="0"/>
              <a:t>Presentation title</a:t>
            </a:r>
          </a:p>
        </p:txBody>
      </p:sp>
    </p:spTree>
    <p:extLst>
      <p:ext uri="{BB962C8B-B14F-4D97-AF65-F5344CB8AC3E}">
        <p14:creationId xmlns:p14="http://schemas.microsoft.com/office/powerpoint/2010/main" val="1959230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Title Slide 3">
    <p:bg>
      <p:bgPr>
        <a:solidFill>
          <a:schemeClr val="accent4"/>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1250">
                      <a:schemeClr val="bg1">
                        <a:lumMod val="50000"/>
                      </a:schemeClr>
                    </a:gs>
                    <a:gs pos="100000">
                      <a:schemeClr val="bg1">
                        <a:lumMod val="50000"/>
                      </a:schemeClr>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1250">
                      <a:schemeClr val="bg1">
                        <a:lumMod val="50000"/>
                      </a:schemeClr>
                    </a:gs>
                    <a:gs pos="100000">
                      <a:schemeClr val="bg1">
                        <a:lumMod val="50000"/>
                      </a:schemeClr>
                    </a:gs>
                  </a:gsLst>
                  <a:lin ang="5400000" scaled="0"/>
                </a:gradFill>
              </a:defRPr>
            </a:lvl1pPr>
          </a:lstStyle>
          <a:p>
            <a:r>
              <a:rPr lang="en-US" dirty="0"/>
              <a:t>Presentation title</a:t>
            </a:r>
          </a:p>
        </p:txBody>
      </p:sp>
    </p:spTree>
    <p:extLst>
      <p:ext uri="{BB962C8B-B14F-4D97-AF65-F5344CB8AC3E}">
        <p14:creationId xmlns:p14="http://schemas.microsoft.com/office/powerpoint/2010/main" val="30318333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3_Title Slide 3">
    <p:bg>
      <p:bgPr>
        <a:solidFill>
          <a:schemeClr val="accent3"/>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1250">
                      <a:schemeClr val="bg1">
                        <a:lumMod val="50000"/>
                      </a:schemeClr>
                    </a:gs>
                    <a:gs pos="100000">
                      <a:schemeClr val="bg1">
                        <a:lumMod val="50000"/>
                      </a:schemeClr>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1250">
                      <a:schemeClr val="bg1">
                        <a:lumMod val="50000"/>
                      </a:schemeClr>
                    </a:gs>
                    <a:gs pos="100000">
                      <a:schemeClr val="bg1">
                        <a:lumMod val="50000"/>
                      </a:schemeClr>
                    </a:gs>
                  </a:gsLst>
                  <a:lin ang="5400000" scaled="0"/>
                </a:gradFill>
              </a:defRPr>
            </a:lvl1pPr>
          </a:lstStyle>
          <a:p>
            <a:r>
              <a:rPr lang="en-US" dirty="0"/>
              <a:t>Presentation title</a:t>
            </a:r>
          </a:p>
        </p:txBody>
      </p:sp>
    </p:spTree>
    <p:extLst>
      <p:ext uri="{BB962C8B-B14F-4D97-AF65-F5344CB8AC3E}">
        <p14:creationId xmlns:p14="http://schemas.microsoft.com/office/powerpoint/2010/main" val="29353907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Slide 6 ">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44316" y="5930712"/>
            <a:ext cx="1812954" cy="666978"/>
          </a:xfrm>
          <a:prstGeom prst="rect">
            <a:avLst/>
          </a:prstGeom>
        </p:spPr>
      </p:pic>
      <p:sp>
        <p:nvSpPr>
          <p:cNvPr id="12" name="Rectangle 11"/>
          <p:cNvSpPr/>
          <p:nvPr userDrawn="1"/>
        </p:nvSpPr>
        <p:spPr bwMode="gray">
          <a:xfrm>
            <a:off x="269302" y="1187620"/>
            <a:ext cx="7171399" cy="4482760"/>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p:cNvSpPr>
            <a:spLocks noGrp="1"/>
          </p:cNvSpPr>
          <p:nvPr>
            <p:ph type="title" hasCustomPrompt="1"/>
          </p:nvPr>
        </p:nvSpPr>
        <p:spPr bwMode="ltGray">
          <a:xfrm>
            <a:off x="269239" y="1187620"/>
            <a:ext cx="7171399" cy="2242047"/>
          </a:xfrm>
          <a:noFill/>
        </p:spPr>
        <p:txBody>
          <a:bodyPr lIns="146304" tIns="91440" rIns="146304" bIns="91440" anchor="t" anchorCtr="0"/>
          <a:lstStyle>
            <a:lvl1pPr>
              <a:defRPr sz="5882" spc="-98" baseline="0">
                <a:gradFill>
                  <a:gsLst>
                    <a:gs pos="0">
                      <a:srgbClr val="FFFFFF"/>
                    </a:gs>
                    <a:gs pos="100000">
                      <a:srgbClr val="FFFFFF"/>
                    </a:gs>
                  </a:gsLst>
                  <a:lin ang="5400000" scaled="0"/>
                </a:gradFill>
              </a:defRPr>
            </a:lvl1pPr>
          </a:lstStyle>
          <a:p>
            <a:r>
              <a:rPr lang="en-US" dirty="0"/>
              <a:t>Presentation title</a:t>
            </a:r>
          </a:p>
        </p:txBody>
      </p:sp>
      <p:sp>
        <p:nvSpPr>
          <p:cNvPr id="15" name="Text Placeholder 4"/>
          <p:cNvSpPr>
            <a:spLocks noGrp="1"/>
          </p:cNvSpPr>
          <p:nvPr>
            <p:ph type="body" sz="quarter" idx="12" hasCustomPrompt="1"/>
          </p:nvPr>
        </p:nvSpPr>
        <p:spPr bwMode="ltGray">
          <a:xfrm>
            <a:off x="269302" y="3429667"/>
            <a:ext cx="7171399" cy="2240713"/>
          </a:xfrm>
          <a:noFill/>
        </p:spPr>
        <p:txBody>
          <a:bodyPr lIns="146304" tIns="109728" rIns="146304" bIns="109728">
            <a:noAutofit/>
          </a:bodyPr>
          <a:lstStyle>
            <a:lvl1pPr marL="0" indent="0">
              <a:spcBef>
                <a:spcPts val="0"/>
              </a:spcBef>
              <a:buNone/>
              <a:defRPr sz="3137" spc="0" baseline="0">
                <a:gradFill>
                  <a:gsLst>
                    <a:gs pos="1250">
                      <a:srgbClr val="FFFFFF"/>
                    </a:gs>
                    <a:gs pos="99000">
                      <a:srgbClr val="FFFFFF"/>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954623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3_Title Slide 6 ">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2" name="Rectangle 11"/>
          <p:cNvSpPr/>
          <p:nvPr userDrawn="1"/>
        </p:nvSpPr>
        <p:spPr bwMode="gray">
          <a:xfrm>
            <a:off x="269302" y="1187620"/>
            <a:ext cx="7171399" cy="4482760"/>
          </a:xfrm>
          <a:prstGeom prst="rect">
            <a:avLst/>
          </a:pr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p:cNvSpPr>
            <a:spLocks noGrp="1"/>
          </p:cNvSpPr>
          <p:nvPr>
            <p:ph type="title" hasCustomPrompt="1"/>
          </p:nvPr>
        </p:nvSpPr>
        <p:spPr bwMode="black">
          <a:xfrm>
            <a:off x="269239" y="1187621"/>
            <a:ext cx="7171399" cy="2205807"/>
          </a:xfrm>
          <a:noFill/>
        </p:spPr>
        <p:txBody>
          <a:bodyPr lIns="146304" tIns="91440" rIns="146304" bIns="91440" anchor="t" anchorCtr="0"/>
          <a:lstStyle>
            <a:lvl1pPr>
              <a:defRPr sz="5882" spc="-98" baseline="0">
                <a:gradFill>
                  <a:gsLst>
                    <a:gs pos="0">
                      <a:schemeClr val="tx1">
                        <a:lumMod val="50000"/>
                      </a:schemeClr>
                    </a:gs>
                    <a:gs pos="100000">
                      <a:schemeClr val="tx1">
                        <a:lumMod val="50000"/>
                      </a:schemeClr>
                    </a:gs>
                  </a:gsLst>
                  <a:lin ang="5400000" scaled="0"/>
                </a:gradFill>
              </a:defRPr>
            </a:lvl1pPr>
          </a:lstStyle>
          <a:p>
            <a:r>
              <a:rPr lang="en-US" dirty="0"/>
              <a:t>Presentation title</a:t>
            </a:r>
          </a:p>
        </p:txBody>
      </p:sp>
      <p:sp>
        <p:nvSpPr>
          <p:cNvPr id="15" name="Text Placeholder 4"/>
          <p:cNvSpPr>
            <a:spLocks noGrp="1"/>
          </p:cNvSpPr>
          <p:nvPr>
            <p:ph type="body" sz="quarter" idx="12" hasCustomPrompt="1"/>
          </p:nvPr>
        </p:nvSpPr>
        <p:spPr bwMode="black">
          <a:xfrm>
            <a:off x="269302" y="3415437"/>
            <a:ext cx="7171399" cy="2232935"/>
          </a:xfrm>
          <a:noFill/>
        </p:spPr>
        <p:txBody>
          <a:bodyPr lIns="146304" tIns="109728" rIns="146304" bIns="109728">
            <a:noAutofit/>
          </a:bodyPr>
          <a:lstStyle>
            <a:lvl1pPr marL="0" indent="0">
              <a:spcBef>
                <a:spcPts val="0"/>
              </a:spcBef>
              <a:buNone/>
              <a:defRPr sz="3137" spc="0" baseline="0">
                <a:gradFill>
                  <a:gsLst>
                    <a:gs pos="0">
                      <a:schemeClr val="tx1">
                        <a:lumMod val="50000"/>
                      </a:schemeClr>
                    </a:gs>
                    <a:gs pos="100000">
                      <a:schemeClr val="tx1">
                        <a:lumMod val="50000"/>
                      </a:schemeClr>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44316" y="5930712"/>
            <a:ext cx="1812954" cy="666978"/>
          </a:xfrm>
          <a:prstGeom prst="rect">
            <a:avLst/>
          </a:prstGeom>
        </p:spPr>
      </p:pic>
    </p:spTree>
    <p:extLst>
      <p:ext uri="{BB962C8B-B14F-4D97-AF65-F5344CB8AC3E}">
        <p14:creationId xmlns:p14="http://schemas.microsoft.com/office/powerpoint/2010/main" val="12086986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4_Title Slide 6 ">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2" name="Rectangle 11"/>
          <p:cNvSpPr/>
          <p:nvPr userDrawn="1"/>
        </p:nvSpPr>
        <p:spPr bwMode="gray">
          <a:xfrm>
            <a:off x="269302" y="1187620"/>
            <a:ext cx="7171399" cy="4482760"/>
          </a:xfrm>
          <a:prstGeom prst="rect">
            <a:avLst/>
          </a:prstGeom>
          <a:solidFill>
            <a:schemeClr val="accent3">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p:cNvSpPr>
            <a:spLocks noGrp="1"/>
          </p:cNvSpPr>
          <p:nvPr>
            <p:ph type="title" hasCustomPrompt="1"/>
          </p:nvPr>
        </p:nvSpPr>
        <p:spPr bwMode="black">
          <a:xfrm>
            <a:off x="269239" y="1187621"/>
            <a:ext cx="7171399" cy="2205807"/>
          </a:xfrm>
          <a:noFill/>
        </p:spPr>
        <p:txBody>
          <a:bodyPr lIns="146304" tIns="91440" rIns="146304" bIns="91440" anchor="t" anchorCtr="0"/>
          <a:lstStyle>
            <a:lvl1pPr>
              <a:defRPr sz="5882" spc="-98" baseline="0">
                <a:gradFill>
                  <a:gsLst>
                    <a:gs pos="0">
                      <a:schemeClr val="tx1">
                        <a:lumMod val="50000"/>
                      </a:schemeClr>
                    </a:gs>
                    <a:gs pos="100000">
                      <a:schemeClr val="tx1">
                        <a:lumMod val="50000"/>
                      </a:schemeClr>
                    </a:gs>
                  </a:gsLst>
                  <a:lin ang="5400000" scaled="0"/>
                </a:gradFill>
              </a:defRPr>
            </a:lvl1pPr>
          </a:lstStyle>
          <a:p>
            <a:r>
              <a:rPr lang="en-US" dirty="0"/>
              <a:t>Presentation title</a:t>
            </a:r>
          </a:p>
        </p:txBody>
      </p:sp>
      <p:sp>
        <p:nvSpPr>
          <p:cNvPr id="15" name="Text Placeholder 4"/>
          <p:cNvSpPr>
            <a:spLocks noGrp="1"/>
          </p:cNvSpPr>
          <p:nvPr>
            <p:ph type="body" sz="quarter" idx="12" hasCustomPrompt="1"/>
          </p:nvPr>
        </p:nvSpPr>
        <p:spPr bwMode="black">
          <a:xfrm>
            <a:off x="269302" y="3415437"/>
            <a:ext cx="7171399" cy="2232935"/>
          </a:xfrm>
          <a:noFill/>
        </p:spPr>
        <p:txBody>
          <a:bodyPr lIns="146304" tIns="109728" rIns="146304" bIns="109728">
            <a:noAutofit/>
          </a:bodyPr>
          <a:lstStyle>
            <a:lvl1pPr marL="0" indent="0">
              <a:spcBef>
                <a:spcPts val="0"/>
              </a:spcBef>
              <a:buNone/>
              <a:defRPr sz="3137" spc="0" baseline="0">
                <a:gradFill>
                  <a:gsLst>
                    <a:gs pos="0">
                      <a:schemeClr val="tx1">
                        <a:lumMod val="50000"/>
                      </a:schemeClr>
                    </a:gs>
                    <a:gs pos="100000">
                      <a:schemeClr val="tx1">
                        <a:lumMod val="50000"/>
                      </a:schemeClr>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44316" y="5930712"/>
            <a:ext cx="1812954" cy="666978"/>
          </a:xfrm>
          <a:prstGeom prst="rect">
            <a:avLst/>
          </a:prstGeom>
        </p:spPr>
      </p:pic>
    </p:spTree>
    <p:extLst>
      <p:ext uri="{BB962C8B-B14F-4D97-AF65-F5344CB8AC3E}">
        <p14:creationId xmlns:p14="http://schemas.microsoft.com/office/powerpoint/2010/main" val="28442366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_Title Slide 6 ">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2" name="Rectangle 11"/>
          <p:cNvSpPr/>
          <p:nvPr userDrawn="1"/>
        </p:nvSpPr>
        <p:spPr bwMode="gray">
          <a:xfrm>
            <a:off x="269302" y="1187620"/>
            <a:ext cx="7171399" cy="4482760"/>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p:cNvSpPr>
            <a:spLocks noGrp="1"/>
          </p:cNvSpPr>
          <p:nvPr>
            <p:ph type="title" hasCustomPrompt="1"/>
          </p:nvPr>
        </p:nvSpPr>
        <p:spPr bwMode="black">
          <a:xfrm>
            <a:off x="269239" y="1187621"/>
            <a:ext cx="7171399" cy="2205807"/>
          </a:xfrm>
          <a:noFill/>
        </p:spPr>
        <p:txBody>
          <a:bodyPr lIns="146304" tIns="91440" rIns="146304" bIns="91440" anchor="t" anchorCtr="0"/>
          <a:lstStyle>
            <a:lvl1pPr>
              <a:defRPr sz="5882" spc="-98" baseline="0">
                <a:gradFill>
                  <a:gsLst>
                    <a:gs pos="0">
                      <a:schemeClr val="tx1">
                        <a:lumMod val="50000"/>
                      </a:schemeClr>
                    </a:gs>
                    <a:gs pos="100000">
                      <a:schemeClr val="tx1">
                        <a:lumMod val="50000"/>
                      </a:schemeClr>
                    </a:gs>
                  </a:gsLst>
                  <a:lin ang="5400000" scaled="0"/>
                </a:gradFill>
              </a:defRPr>
            </a:lvl1pPr>
          </a:lstStyle>
          <a:p>
            <a:r>
              <a:rPr lang="en-US" dirty="0"/>
              <a:t>Presentation title</a:t>
            </a:r>
          </a:p>
        </p:txBody>
      </p:sp>
      <p:sp>
        <p:nvSpPr>
          <p:cNvPr id="15" name="Text Placeholder 4"/>
          <p:cNvSpPr>
            <a:spLocks noGrp="1"/>
          </p:cNvSpPr>
          <p:nvPr>
            <p:ph type="body" sz="quarter" idx="12" hasCustomPrompt="1"/>
          </p:nvPr>
        </p:nvSpPr>
        <p:spPr bwMode="black">
          <a:xfrm>
            <a:off x="269302" y="3415437"/>
            <a:ext cx="7171399" cy="2232935"/>
          </a:xfrm>
          <a:noFill/>
        </p:spPr>
        <p:txBody>
          <a:bodyPr lIns="146304" tIns="109728" rIns="146304" bIns="109728">
            <a:noAutofit/>
          </a:bodyPr>
          <a:lstStyle>
            <a:lvl1pPr marL="0" indent="0">
              <a:spcBef>
                <a:spcPts val="0"/>
              </a:spcBef>
              <a:buNone/>
              <a:defRPr sz="3137" spc="0" baseline="0">
                <a:gradFill>
                  <a:gsLst>
                    <a:gs pos="0">
                      <a:schemeClr val="tx1">
                        <a:lumMod val="50000"/>
                      </a:schemeClr>
                    </a:gs>
                    <a:gs pos="100000">
                      <a:schemeClr val="tx1">
                        <a:lumMod val="50000"/>
                      </a:schemeClr>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44316" y="5930712"/>
            <a:ext cx="1812954" cy="666978"/>
          </a:xfrm>
          <a:prstGeom prst="rect">
            <a:avLst/>
          </a:prstGeom>
        </p:spPr>
      </p:pic>
    </p:spTree>
    <p:extLst>
      <p:ext uri="{BB962C8B-B14F-4D97-AF65-F5344CB8AC3E}">
        <p14:creationId xmlns:p14="http://schemas.microsoft.com/office/powerpoint/2010/main" val="1372902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lide 7">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r="-3"/>
          <a:stretch/>
        </p:blipFill>
        <p:spPr>
          <a:xfrm flipH="1">
            <a:off x="-2" y="0"/>
            <a:ext cx="12192002" cy="6858000"/>
          </a:xfrm>
          <a:prstGeom prst="rect">
            <a:avLst/>
          </a:prstGeom>
        </p:spPr>
      </p:pic>
      <p:sp>
        <p:nvSpPr>
          <p:cNvPr id="13" name="Rectangle 12"/>
          <p:cNvSpPr/>
          <p:nvPr userDrawn="1"/>
        </p:nvSpPr>
        <p:spPr bwMode="gray">
          <a:xfrm>
            <a:off x="269302" y="2084147"/>
            <a:ext cx="7171399" cy="3586208"/>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p:cNvSpPr>
            <a:spLocks noGrp="1"/>
          </p:cNvSpPr>
          <p:nvPr>
            <p:ph type="title" hasCustomPrompt="1"/>
          </p:nvPr>
        </p:nvSpPr>
        <p:spPr bwMode="ltGray">
          <a:xfrm>
            <a:off x="269302" y="2082443"/>
            <a:ext cx="7171399" cy="1794808"/>
          </a:xfrm>
          <a:noFill/>
        </p:spPr>
        <p:txBody>
          <a:bodyPr lIns="146304" tIns="91440" rIns="146304" bIns="91440" anchor="t" anchorCtr="0"/>
          <a:lstStyle>
            <a:lvl1pPr>
              <a:defRPr sz="5294" spc="-98" baseline="0">
                <a:gradFill>
                  <a:gsLst>
                    <a:gs pos="5833">
                      <a:srgbClr val="FFFFFF"/>
                    </a:gs>
                    <a:gs pos="18000">
                      <a:srgbClr val="FFFFFF"/>
                    </a:gs>
                  </a:gsLst>
                  <a:lin ang="5400000" scaled="0"/>
                </a:gradFill>
              </a:defRPr>
            </a:lvl1pPr>
          </a:lstStyle>
          <a:p>
            <a:r>
              <a:rPr lang="en-US" dirty="0"/>
              <a:t>Presentation title</a:t>
            </a:r>
          </a:p>
        </p:txBody>
      </p:sp>
      <p:sp>
        <p:nvSpPr>
          <p:cNvPr id="15" name="Text Placeholder 2"/>
          <p:cNvSpPr>
            <a:spLocks noGrp="1"/>
          </p:cNvSpPr>
          <p:nvPr>
            <p:ph type="body" sz="quarter" idx="14"/>
          </p:nvPr>
        </p:nvSpPr>
        <p:spPr bwMode="ltGray">
          <a:xfrm>
            <a:off x="269302" y="3877255"/>
            <a:ext cx="7171399" cy="1789991"/>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a:t>Click to edit Master text styles</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44316" y="5930712"/>
            <a:ext cx="1812954" cy="666978"/>
          </a:xfrm>
          <a:prstGeom prst="rect">
            <a:avLst/>
          </a:prstGeom>
        </p:spPr>
      </p:pic>
    </p:spTree>
    <p:extLst>
      <p:ext uri="{BB962C8B-B14F-4D97-AF65-F5344CB8AC3E}">
        <p14:creationId xmlns:p14="http://schemas.microsoft.com/office/powerpoint/2010/main" val="10781559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Title Slide 7">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r="-3"/>
          <a:stretch/>
        </p:blipFill>
        <p:spPr>
          <a:xfrm flipH="1">
            <a:off x="-2" y="0"/>
            <a:ext cx="12192002" cy="6858000"/>
          </a:xfrm>
          <a:prstGeom prst="rect">
            <a:avLst/>
          </a:prstGeom>
        </p:spPr>
      </p:pic>
      <p:sp>
        <p:nvSpPr>
          <p:cNvPr id="13" name="Rectangle 12"/>
          <p:cNvSpPr/>
          <p:nvPr userDrawn="1"/>
        </p:nvSpPr>
        <p:spPr bwMode="gray">
          <a:xfrm>
            <a:off x="269302" y="2084147"/>
            <a:ext cx="7171399" cy="3586208"/>
          </a:xfrm>
          <a:prstGeom prst="rect">
            <a:avLst/>
          </a:pr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p:cNvSpPr>
            <a:spLocks noGrp="1"/>
          </p:cNvSpPr>
          <p:nvPr>
            <p:ph type="title" hasCustomPrompt="1"/>
          </p:nvPr>
        </p:nvSpPr>
        <p:spPr bwMode="black">
          <a:xfrm>
            <a:off x="269302" y="2082443"/>
            <a:ext cx="7171399" cy="1794808"/>
          </a:xfrm>
          <a:noFill/>
        </p:spPr>
        <p:txBody>
          <a:bodyPr lIns="146304" tIns="91440" rIns="146304" bIns="91440" anchor="t" anchorCtr="0"/>
          <a:lstStyle>
            <a:lvl1pPr>
              <a:defRPr sz="5294" spc="-98" baseline="0">
                <a:gradFill>
                  <a:gsLst>
                    <a:gs pos="2917">
                      <a:schemeClr val="tx1">
                        <a:lumMod val="50000"/>
                      </a:schemeClr>
                    </a:gs>
                    <a:gs pos="100000">
                      <a:schemeClr val="tx1">
                        <a:lumMod val="50000"/>
                      </a:schemeClr>
                    </a:gs>
                  </a:gsLst>
                  <a:lin ang="5400000" scaled="0"/>
                </a:gradFill>
              </a:defRPr>
            </a:lvl1pPr>
          </a:lstStyle>
          <a:p>
            <a:r>
              <a:rPr lang="en-US" dirty="0"/>
              <a:t>Presentation title</a:t>
            </a:r>
          </a:p>
        </p:txBody>
      </p:sp>
      <p:sp>
        <p:nvSpPr>
          <p:cNvPr id="15" name="Text Placeholder 2"/>
          <p:cNvSpPr>
            <a:spLocks noGrp="1"/>
          </p:cNvSpPr>
          <p:nvPr>
            <p:ph type="body" sz="quarter" idx="14"/>
          </p:nvPr>
        </p:nvSpPr>
        <p:spPr bwMode="black">
          <a:xfrm>
            <a:off x="269302" y="3877255"/>
            <a:ext cx="7171399" cy="1789991"/>
          </a:xfrm>
        </p:spPr>
        <p:txBody>
          <a:bodyPr tIns="109728" bIns="109728">
            <a:noAutofit/>
          </a:bodyPr>
          <a:lstStyle>
            <a:lvl1pPr marL="0" indent="0">
              <a:spcBef>
                <a:spcPts val="0"/>
              </a:spcBef>
              <a:buNone/>
              <a:defRPr sz="3137">
                <a:gradFill>
                  <a:gsLst>
                    <a:gs pos="2917">
                      <a:schemeClr val="tx1">
                        <a:lumMod val="50000"/>
                      </a:schemeClr>
                    </a:gs>
                    <a:gs pos="100000">
                      <a:schemeClr val="tx1">
                        <a:lumMod val="50000"/>
                      </a:schemeClr>
                    </a:gs>
                  </a:gsLst>
                  <a:lin ang="5400000" scaled="0"/>
                </a:gradFill>
              </a:defRPr>
            </a:lvl1pPr>
          </a:lstStyle>
          <a:p>
            <a:pPr lvl="0"/>
            <a:r>
              <a:rPr lang="en-US"/>
              <a:t>Click to edit Master text styles</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44316" y="5930712"/>
            <a:ext cx="1812954" cy="666978"/>
          </a:xfrm>
          <a:prstGeom prst="rect">
            <a:avLst/>
          </a:prstGeom>
        </p:spPr>
      </p:pic>
    </p:spTree>
    <p:extLst>
      <p:ext uri="{BB962C8B-B14F-4D97-AF65-F5344CB8AC3E}">
        <p14:creationId xmlns:p14="http://schemas.microsoft.com/office/powerpoint/2010/main" val="26206766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da-DK"/>
          </a:p>
        </p:txBody>
      </p:sp>
      <p:sp>
        <p:nvSpPr>
          <p:cNvPr id="3" name="Date Placeholder 2"/>
          <p:cNvSpPr>
            <a:spLocks noGrp="1"/>
          </p:cNvSpPr>
          <p:nvPr>
            <p:ph type="dt" sz="half" idx="10"/>
          </p:nvPr>
        </p:nvSpPr>
        <p:spPr/>
        <p:txBody>
          <a:bodyPr/>
          <a:lstStyle/>
          <a:p>
            <a:fld id="{96E7DB2B-D39D-4459-8E3D-264A1BC05764}" type="datetimeFigureOut">
              <a:rPr lang="da-DK" smtClean="0"/>
              <a:t>15-04-2016</a:t>
            </a:fld>
            <a:endParaRPr lang="da-DK"/>
          </a:p>
        </p:txBody>
      </p:sp>
      <p:sp>
        <p:nvSpPr>
          <p:cNvPr id="4" name="Footer Placeholder 3"/>
          <p:cNvSpPr>
            <a:spLocks noGrp="1"/>
          </p:cNvSpPr>
          <p:nvPr>
            <p:ph type="ftr" sz="quarter" idx="11"/>
          </p:nvPr>
        </p:nvSpPr>
        <p:spPr/>
        <p:txBody>
          <a:bodyPr/>
          <a:lstStyle/>
          <a:p>
            <a:endParaRPr lang="da-DK"/>
          </a:p>
        </p:txBody>
      </p:sp>
      <p:sp>
        <p:nvSpPr>
          <p:cNvPr id="5" name="Slide Number Placeholder 4"/>
          <p:cNvSpPr>
            <a:spLocks noGrp="1"/>
          </p:cNvSpPr>
          <p:nvPr>
            <p:ph type="sldNum" sz="quarter" idx="12"/>
          </p:nvPr>
        </p:nvSpPr>
        <p:spPr/>
        <p:txBody>
          <a:bodyPr/>
          <a:lstStyle/>
          <a:p>
            <a:fld id="{5C52EACD-A5FA-49B0-9413-3DA831D0AEAC}" type="slidenum">
              <a:rPr lang="da-DK" smtClean="0"/>
              <a:t>‹#›</a:t>
            </a:fld>
            <a:endParaRPr lang="da-DK"/>
          </a:p>
        </p:txBody>
      </p:sp>
    </p:spTree>
    <p:extLst>
      <p:ext uri="{BB962C8B-B14F-4D97-AF65-F5344CB8AC3E}">
        <p14:creationId xmlns:p14="http://schemas.microsoft.com/office/powerpoint/2010/main" val="247749654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_Title Slide 7">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r="-3"/>
          <a:stretch/>
        </p:blipFill>
        <p:spPr>
          <a:xfrm flipH="1">
            <a:off x="-2" y="0"/>
            <a:ext cx="12192002" cy="6858000"/>
          </a:xfrm>
          <a:prstGeom prst="rect">
            <a:avLst/>
          </a:prstGeom>
        </p:spPr>
      </p:pic>
      <p:sp>
        <p:nvSpPr>
          <p:cNvPr id="13" name="Rectangle 12"/>
          <p:cNvSpPr/>
          <p:nvPr userDrawn="1"/>
        </p:nvSpPr>
        <p:spPr bwMode="gray">
          <a:xfrm>
            <a:off x="269302" y="2084147"/>
            <a:ext cx="7171399" cy="3586208"/>
          </a:xfrm>
          <a:prstGeom prst="rect">
            <a:avLst/>
          </a:prstGeom>
          <a:solidFill>
            <a:schemeClr val="accent3">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p:cNvSpPr>
            <a:spLocks noGrp="1"/>
          </p:cNvSpPr>
          <p:nvPr>
            <p:ph type="title" hasCustomPrompt="1"/>
          </p:nvPr>
        </p:nvSpPr>
        <p:spPr bwMode="black">
          <a:xfrm>
            <a:off x="269302" y="2082443"/>
            <a:ext cx="7171399" cy="1794808"/>
          </a:xfrm>
          <a:noFill/>
        </p:spPr>
        <p:txBody>
          <a:bodyPr lIns="146304" tIns="91440" rIns="146304" bIns="91440" anchor="t" anchorCtr="0"/>
          <a:lstStyle>
            <a:lvl1pPr>
              <a:defRPr sz="5294" spc="-98" baseline="0">
                <a:gradFill>
                  <a:gsLst>
                    <a:gs pos="2917">
                      <a:schemeClr val="tx1">
                        <a:lumMod val="50000"/>
                      </a:schemeClr>
                    </a:gs>
                    <a:gs pos="100000">
                      <a:schemeClr val="tx1">
                        <a:lumMod val="50000"/>
                      </a:schemeClr>
                    </a:gs>
                  </a:gsLst>
                  <a:lin ang="5400000" scaled="0"/>
                </a:gradFill>
              </a:defRPr>
            </a:lvl1pPr>
          </a:lstStyle>
          <a:p>
            <a:r>
              <a:rPr lang="en-US" dirty="0"/>
              <a:t>Presentation title</a:t>
            </a:r>
          </a:p>
        </p:txBody>
      </p:sp>
      <p:sp>
        <p:nvSpPr>
          <p:cNvPr id="15" name="Text Placeholder 2"/>
          <p:cNvSpPr>
            <a:spLocks noGrp="1"/>
          </p:cNvSpPr>
          <p:nvPr>
            <p:ph type="body" sz="quarter" idx="14"/>
          </p:nvPr>
        </p:nvSpPr>
        <p:spPr bwMode="black">
          <a:xfrm>
            <a:off x="269302" y="3877255"/>
            <a:ext cx="7171399" cy="1789991"/>
          </a:xfrm>
        </p:spPr>
        <p:txBody>
          <a:bodyPr tIns="109728" bIns="109728">
            <a:noAutofit/>
          </a:bodyPr>
          <a:lstStyle>
            <a:lvl1pPr marL="0" indent="0">
              <a:spcBef>
                <a:spcPts val="0"/>
              </a:spcBef>
              <a:buNone/>
              <a:defRPr sz="3137">
                <a:gradFill>
                  <a:gsLst>
                    <a:gs pos="2917">
                      <a:schemeClr val="tx1">
                        <a:lumMod val="50000"/>
                      </a:schemeClr>
                    </a:gs>
                    <a:gs pos="100000">
                      <a:schemeClr val="tx1">
                        <a:lumMod val="50000"/>
                      </a:schemeClr>
                    </a:gs>
                  </a:gsLst>
                  <a:lin ang="5400000" scaled="0"/>
                </a:gradFill>
              </a:defRPr>
            </a:lvl1pPr>
          </a:lstStyle>
          <a:p>
            <a:pPr lvl="0"/>
            <a:r>
              <a:rPr lang="en-US"/>
              <a:t>Click to edit Master text styles</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44316" y="5930712"/>
            <a:ext cx="1812954" cy="666978"/>
          </a:xfrm>
          <a:prstGeom prst="rect">
            <a:avLst/>
          </a:prstGeom>
        </p:spPr>
      </p:pic>
    </p:spTree>
    <p:extLst>
      <p:ext uri="{BB962C8B-B14F-4D97-AF65-F5344CB8AC3E}">
        <p14:creationId xmlns:p14="http://schemas.microsoft.com/office/powerpoint/2010/main" val="37580404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_Title Slide 7">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r="-3"/>
          <a:stretch/>
        </p:blipFill>
        <p:spPr>
          <a:xfrm flipH="1">
            <a:off x="-2" y="0"/>
            <a:ext cx="12192002" cy="6858000"/>
          </a:xfrm>
          <a:prstGeom prst="rect">
            <a:avLst/>
          </a:prstGeom>
        </p:spPr>
      </p:pic>
      <p:sp>
        <p:nvSpPr>
          <p:cNvPr id="13" name="Rectangle 12"/>
          <p:cNvSpPr/>
          <p:nvPr userDrawn="1"/>
        </p:nvSpPr>
        <p:spPr bwMode="gray">
          <a:xfrm>
            <a:off x="269302" y="2084147"/>
            <a:ext cx="7171399" cy="3586208"/>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p:cNvSpPr>
            <a:spLocks noGrp="1"/>
          </p:cNvSpPr>
          <p:nvPr>
            <p:ph type="title" hasCustomPrompt="1"/>
          </p:nvPr>
        </p:nvSpPr>
        <p:spPr bwMode="black">
          <a:xfrm>
            <a:off x="269302" y="2082443"/>
            <a:ext cx="7171399" cy="1794808"/>
          </a:xfrm>
          <a:noFill/>
        </p:spPr>
        <p:txBody>
          <a:bodyPr lIns="146304" tIns="91440" rIns="146304" bIns="91440" anchor="t" anchorCtr="0"/>
          <a:lstStyle>
            <a:lvl1pPr>
              <a:defRPr sz="5294" spc="-98" baseline="0">
                <a:gradFill>
                  <a:gsLst>
                    <a:gs pos="2917">
                      <a:schemeClr val="tx1">
                        <a:lumMod val="50000"/>
                      </a:schemeClr>
                    </a:gs>
                    <a:gs pos="100000">
                      <a:schemeClr val="tx1">
                        <a:lumMod val="50000"/>
                      </a:schemeClr>
                    </a:gs>
                  </a:gsLst>
                  <a:lin ang="5400000" scaled="0"/>
                </a:gradFill>
              </a:defRPr>
            </a:lvl1pPr>
          </a:lstStyle>
          <a:p>
            <a:r>
              <a:rPr lang="en-US" dirty="0"/>
              <a:t>Presentation title</a:t>
            </a:r>
          </a:p>
        </p:txBody>
      </p:sp>
      <p:sp>
        <p:nvSpPr>
          <p:cNvPr id="15" name="Text Placeholder 2"/>
          <p:cNvSpPr>
            <a:spLocks noGrp="1"/>
          </p:cNvSpPr>
          <p:nvPr>
            <p:ph type="body" sz="quarter" idx="14"/>
          </p:nvPr>
        </p:nvSpPr>
        <p:spPr bwMode="black">
          <a:xfrm>
            <a:off x="269302" y="3877255"/>
            <a:ext cx="7171399" cy="1789991"/>
          </a:xfrm>
        </p:spPr>
        <p:txBody>
          <a:bodyPr tIns="109728" bIns="109728">
            <a:noAutofit/>
          </a:bodyPr>
          <a:lstStyle>
            <a:lvl1pPr marL="0" indent="0">
              <a:spcBef>
                <a:spcPts val="0"/>
              </a:spcBef>
              <a:buNone/>
              <a:defRPr sz="3137">
                <a:gradFill>
                  <a:gsLst>
                    <a:gs pos="2917">
                      <a:schemeClr val="tx1">
                        <a:lumMod val="50000"/>
                      </a:schemeClr>
                    </a:gs>
                    <a:gs pos="100000">
                      <a:schemeClr val="tx1">
                        <a:lumMod val="50000"/>
                      </a:schemeClr>
                    </a:gs>
                  </a:gsLst>
                  <a:lin ang="5400000" scaled="0"/>
                </a:gradFill>
              </a:defRPr>
            </a:lvl1pPr>
          </a:lstStyle>
          <a:p>
            <a:pPr lvl="0"/>
            <a:r>
              <a:rPr lang="en-US"/>
              <a:t>Click to edit Master text styles</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44316" y="5930712"/>
            <a:ext cx="1812954" cy="666978"/>
          </a:xfrm>
          <a:prstGeom prst="rect">
            <a:avLst/>
          </a:prstGeom>
        </p:spPr>
      </p:pic>
    </p:spTree>
    <p:extLst>
      <p:ext uri="{BB962C8B-B14F-4D97-AF65-F5344CB8AC3E}">
        <p14:creationId xmlns:p14="http://schemas.microsoft.com/office/powerpoint/2010/main" val="24995651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Slide 8">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149"/>
            <a:ext cx="12192000" cy="6855702"/>
          </a:xfrm>
          <a:prstGeom prst="rect">
            <a:avLst/>
          </a:prstGeom>
        </p:spPr>
      </p:pic>
      <p:pic>
        <p:nvPicPr>
          <p:cNvPr id="14" name="Pictur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35125" y="5930712"/>
            <a:ext cx="1812954" cy="666978"/>
          </a:xfrm>
          <a:prstGeom prst="rect">
            <a:avLst/>
          </a:prstGeom>
        </p:spPr>
      </p:pic>
      <p:sp>
        <p:nvSpPr>
          <p:cNvPr id="10" name="Rectangle 9"/>
          <p:cNvSpPr/>
          <p:nvPr userDrawn="1"/>
        </p:nvSpPr>
        <p:spPr bwMode="gray">
          <a:xfrm>
            <a:off x="269302" y="1187621"/>
            <a:ext cx="7171399" cy="3586208"/>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Title 1"/>
          <p:cNvSpPr>
            <a:spLocks noGrp="1"/>
          </p:cNvSpPr>
          <p:nvPr>
            <p:ph type="title" hasCustomPrompt="1"/>
          </p:nvPr>
        </p:nvSpPr>
        <p:spPr bwMode="ltGray">
          <a:xfrm>
            <a:off x="269239" y="1187620"/>
            <a:ext cx="7171399" cy="1793108"/>
          </a:xfrm>
          <a:noFill/>
        </p:spPr>
        <p:txBody>
          <a:bodyPr lIns="146304" tIns="91440" rIns="146304" bIns="91440" anchor="t" anchorCtr="0"/>
          <a:lstStyle>
            <a:lvl1pPr>
              <a:defRPr sz="5882" spc="-98" baseline="0">
                <a:gradFill>
                  <a:gsLst>
                    <a:gs pos="0">
                      <a:srgbClr val="FFFFFF"/>
                    </a:gs>
                    <a:gs pos="100000">
                      <a:srgbClr val="FFFFFF"/>
                    </a:gs>
                  </a:gsLst>
                  <a:lin ang="5400000" scaled="0"/>
                </a:gradFill>
              </a:defRPr>
            </a:lvl1pPr>
          </a:lstStyle>
          <a:p>
            <a:r>
              <a:rPr lang="en-US" dirty="0"/>
              <a:t>Presentation title</a:t>
            </a:r>
          </a:p>
        </p:txBody>
      </p:sp>
      <p:sp>
        <p:nvSpPr>
          <p:cNvPr id="12" name="Text Placeholder 4"/>
          <p:cNvSpPr>
            <a:spLocks noGrp="1"/>
          </p:cNvSpPr>
          <p:nvPr>
            <p:ph type="body" sz="quarter" idx="12" hasCustomPrompt="1"/>
          </p:nvPr>
        </p:nvSpPr>
        <p:spPr bwMode="ltGray">
          <a:xfrm>
            <a:off x="269302" y="2971385"/>
            <a:ext cx="7171399" cy="1794661"/>
          </a:xfrm>
          <a:noFill/>
        </p:spPr>
        <p:txBody>
          <a:bodyPr lIns="146304" tIns="109728" rIns="146304" bIns="109728">
            <a:noAutofit/>
          </a:bodyPr>
          <a:lstStyle>
            <a:lvl1pPr marL="0" indent="0">
              <a:spcBef>
                <a:spcPts val="0"/>
              </a:spcBef>
              <a:buNone/>
              <a:defRPr sz="3137" spc="0" baseline="0">
                <a:gradFill>
                  <a:gsLst>
                    <a:gs pos="1250">
                      <a:srgbClr val="FFFFFF"/>
                    </a:gs>
                    <a:gs pos="99000">
                      <a:srgbClr val="FFFFFF"/>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3908676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Title Slide 8">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149"/>
            <a:ext cx="12192000" cy="6855702"/>
          </a:xfrm>
          <a:prstGeom prst="rect">
            <a:avLst/>
          </a:prstGeom>
        </p:spPr>
      </p:pic>
      <p:sp>
        <p:nvSpPr>
          <p:cNvPr id="10" name="Rectangle 9"/>
          <p:cNvSpPr/>
          <p:nvPr userDrawn="1"/>
        </p:nvSpPr>
        <p:spPr bwMode="gray">
          <a:xfrm>
            <a:off x="269302" y="1187621"/>
            <a:ext cx="7171399" cy="3586208"/>
          </a:xfrm>
          <a:prstGeom prst="rect">
            <a:avLst/>
          </a:pr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Title 1"/>
          <p:cNvSpPr>
            <a:spLocks noGrp="1"/>
          </p:cNvSpPr>
          <p:nvPr>
            <p:ph type="title" hasCustomPrompt="1"/>
          </p:nvPr>
        </p:nvSpPr>
        <p:spPr bwMode="black">
          <a:xfrm>
            <a:off x="269239" y="1187620"/>
            <a:ext cx="7171399" cy="1793108"/>
          </a:xfrm>
          <a:noFill/>
        </p:spPr>
        <p:txBody>
          <a:bodyPr lIns="146304" tIns="91440" rIns="146304" bIns="91440" anchor="t" anchorCtr="0"/>
          <a:lstStyle>
            <a:lvl1pPr>
              <a:defRPr sz="5882" spc="-98" baseline="0">
                <a:gradFill>
                  <a:gsLst>
                    <a:gs pos="2917">
                      <a:schemeClr val="tx1">
                        <a:lumMod val="50000"/>
                      </a:schemeClr>
                    </a:gs>
                    <a:gs pos="100000">
                      <a:schemeClr val="tx1">
                        <a:lumMod val="50000"/>
                      </a:schemeClr>
                    </a:gs>
                  </a:gsLst>
                  <a:lin ang="5400000" scaled="0"/>
                </a:gradFill>
              </a:defRPr>
            </a:lvl1pPr>
          </a:lstStyle>
          <a:p>
            <a:r>
              <a:rPr lang="en-US" dirty="0"/>
              <a:t>Presentation title</a:t>
            </a:r>
          </a:p>
        </p:txBody>
      </p:sp>
      <p:sp>
        <p:nvSpPr>
          <p:cNvPr id="12" name="Text Placeholder 4"/>
          <p:cNvSpPr>
            <a:spLocks noGrp="1"/>
          </p:cNvSpPr>
          <p:nvPr>
            <p:ph type="body" sz="quarter" idx="12" hasCustomPrompt="1"/>
          </p:nvPr>
        </p:nvSpPr>
        <p:spPr bwMode="black">
          <a:xfrm>
            <a:off x="269302" y="2971385"/>
            <a:ext cx="7171399" cy="1794661"/>
          </a:xfrm>
          <a:noFill/>
        </p:spPr>
        <p:txBody>
          <a:bodyPr lIns="146304" tIns="109728" rIns="146304" bIns="109728">
            <a:noAutofit/>
          </a:bodyPr>
          <a:lstStyle>
            <a:lvl1pPr marL="0" indent="0">
              <a:spcBef>
                <a:spcPts val="0"/>
              </a:spcBef>
              <a:buNone/>
              <a:defRPr sz="3137" spc="0" baseline="0">
                <a:gradFill>
                  <a:gsLst>
                    <a:gs pos="2917">
                      <a:schemeClr val="tx1">
                        <a:lumMod val="50000"/>
                      </a:schemeClr>
                    </a:gs>
                    <a:gs pos="100000">
                      <a:schemeClr val="tx1">
                        <a:lumMod val="50000"/>
                      </a:schemeClr>
                    </a:gs>
                  </a:gsLst>
                  <a:lin ang="5400000" scaled="0"/>
                </a:gradFill>
                <a:latin typeface="+mj-lt"/>
              </a:defRPr>
            </a:lvl1pPr>
          </a:lstStyle>
          <a:p>
            <a:pPr lvl="0"/>
            <a:r>
              <a:rPr lang="en-US" dirty="0"/>
              <a:t>Speaker Name</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35125" y="5930712"/>
            <a:ext cx="1812954" cy="666978"/>
          </a:xfrm>
          <a:prstGeom prst="rect">
            <a:avLst/>
          </a:prstGeom>
        </p:spPr>
      </p:pic>
    </p:spTree>
    <p:extLst>
      <p:ext uri="{BB962C8B-B14F-4D97-AF65-F5344CB8AC3E}">
        <p14:creationId xmlns:p14="http://schemas.microsoft.com/office/powerpoint/2010/main" val="18840223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Title Slide 8">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149"/>
            <a:ext cx="12192000" cy="6855702"/>
          </a:xfrm>
          <a:prstGeom prst="rect">
            <a:avLst/>
          </a:prstGeom>
        </p:spPr>
      </p:pic>
      <p:sp>
        <p:nvSpPr>
          <p:cNvPr id="10" name="Rectangle 9"/>
          <p:cNvSpPr/>
          <p:nvPr userDrawn="1"/>
        </p:nvSpPr>
        <p:spPr bwMode="gray">
          <a:xfrm>
            <a:off x="269302" y="1187621"/>
            <a:ext cx="7171399" cy="3586208"/>
          </a:xfrm>
          <a:prstGeom prst="rect">
            <a:avLst/>
          </a:pr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Title 1"/>
          <p:cNvSpPr>
            <a:spLocks noGrp="1"/>
          </p:cNvSpPr>
          <p:nvPr>
            <p:ph type="title" hasCustomPrompt="1"/>
          </p:nvPr>
        </p:nvSpPr>
        <p:spPr bwMode="black">
          <a:xfrm>
            <a:off x="269239" y="1187620"/>
            <a:ext cx="7171399" cy="1793108"/>
          </a:xfrm>
          <a:noFill/>
        </p:spPr>
        <p:txBody>
          <a:bodyPr lIns="146304" tIns="91440" rIns="146304" bIns="91440" anchor="t" anchorCtr="0"/>
          <a:lstStyle>
            <a:lvl1pPr>
              <a:defRPr sz="5882" spc="-98" baseline="0">
                <a:gradFill>
                  <a:gsLst>
                    <a:gs pos="2917">
                      <a:schemeClr val="tx1">
                        <a:lumMod val="50000"/>
                      </a:schemeClr>
                    </a:gs>
                    <a:gs pos="100000">
                      <a:schemeClr val="tx1">
                        <a:lumMod val="50000"/>
                      </a:schemeClr>
                    </a:gs>
                  </a:gsLst>
                  <a:lin ang="5400000" scaled="0"/>
                </a:gradFill>
              </a:defRPr>
            </a:lvl1pPr>
          </a:lstStyle>
          <a:p>
            <a:r>
              <a:rPr lang="en-US" dirty="0"/>
              <a:t>Presentation title</a:t>
            </a:r>
          </a:p>
        </p:txBody>
      </p:sp>
      <p:sp>
        <p:nvSpPr>
          <p:cNvPr id="12" name="Text Placeholder 4"/>
          <p:cNvSpPr>
            <a:spLocks noGrp="1"/>
          </p:cNvSpPr>
          <p:nvPr>
            <p:ph type="body" sz="quarter" idx="12" hasCustomPrompt="1"/>
          </p:nvPr>
        </p:nvSpPr>
        <p:spPr bwMode="black">
          <a:xfrm>
            <a:off x="269302" y="2971385"/>
            <a:ext cx="7171399" cy="1794661"/>
          </a:xfrm>
          <a:noFill/>
        </p:spPr>
        <p:txBody>
          <a:bodyPr lIns="146304" tIns="109728" rIns="146304" bIns="109728">
            <a:noAutofit/>
          </a:bodyPr>
          <a:lstStyle>
            <a:lvl1pPr marL="0" indent="0">
              <a:spcBef>
                <a:spcPts val="0"/>
              </a:spcBef>
              <a:buNone/>
              <a:defRPr sz="3137" spc="0" baseline="0">
                <a:gradFill>
                  <a:gsLst>
                    <a:gs pos="2917">
                      <a:schemeClr val="tx1">
                        <a:lumMod val="50000"/>
                      </a:schemeClr>
                    </a:gs>
                    <a:gs pos="100000">
                      <a:schemeClr val="tx1">
                        <a:lumMod val="50000"/>
                      </a:schemeClr>
                    </a:gs>
                  </a:gsLst>
                  <a:lin ang="5400000" scaled="0"/>
                </a:gradFill>
                <a:latin typeface="+mj-lt"/>
              </a:defRPr>
            </a:lvl1pPr>
          </a:lstStyle>
          <a:p>
            <a:pPr lvl="0"/>
            <a:r>
              <a:rPr lang="en-US" dirty="0"/>
              <a:t>Speaker Name</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35125" y="5930712"/>
            <a:ext cx="1812954" cy="666978"/>
          </a:xfrm>
          <a:prstGeom prst="rect">
            <a:avLst/>
          </a:prstGeom>
        </p:spPr>
      </p:pic>
    </p:spTree>
    <p:extLst>
      <p:ext uri="{BB962C8B-B14F-4D97-AF65-F5344CB8AC3E}">
        <p14:creationId xmlns:p14="http://schemas.microsoft.com/office/powerpoint/2010/main" val="12740653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_Title Slide 8">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149"/>
            <a:ext cx="12192000" cy="6855702"/>
          </a:xfrm>
          <a:prstGeom prst="rect">
            <a:avLst/>
          </a:prstGeom>
        </p:spPr>
      </p:pic>
      <p:sp>
        <p:nvSpPr>
          <p:cNvPr id="10" name="Rectangle 9"/>
          <p:cNvSpPr/>
          <p:nvPr userDrawn="1"/>
        </p:nvSpPr>
        <p:spPr bwMode="gray">
          <a:xfrm>
            <a:off x="269302" y="1187621"/>
            <a:ext cx="7171399" cy="3586208"/>
          </a:xfrm>
          <a:prstGeom prst="rect">
            <a:avLst/>
          </a:prstGeom>
          <a:solidFill>
            <a:schemeClr val="accent3">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Title 1"/>
          <p:cNvSpPr>
            <a:spLocks noGrp="1"/>
          </p:cNvSpPr>
          <p:nvPr>
            <p:ph type="title" hasCustomPrompt="1"/>
          </p:nvPr>
        </p:nvSpPr>
        <p:spPr bwMode="black">
          <a:xfrm>
            <a:off x="269239" y="1187620"/>
            <a:ext cx="7171399" cy="1793108"/>
          </a:xfrm>
          <a:noFill/>
        </p:spPr>
        <p:txBody>
          <a:bodyPr lIns="146304" tIns="91440" rIns="146304" bIns="91440" anchor="t" anchorCtr="0"/>
          <a:lstStyle>
            <a:lvl1pPr>
              <a:defRPr sz="5882" spc="-98" baseline="0">
                <a:gradFill>
                  <a:gsLst>
                    <a:gs pos="2917">
                      <a:schemeClr val="tx1">
                        <a:lumMod val="50000"/>
                      </a:schemeClr>
                    </a:gs>
                    <a:gs pos="100000">
                      <a:schemeClr val="tx1">
                        <a:lumMod val="50000"/>
                      </a:schemeClr>
                    </a:gs>
                  </a:gsLst>
                  <a:lin ang="5400000" scaled="0"/>
                </a:gradFill>
              </a:defRPr>
            </a:lvl1pPr>
          </a:lstStyle>
          <a:p>
            <a:r>
              <a:rPr lang="en-US" dirty="0"/>
              <a:t>Presentation title</a:t>
            </a:r>
          </a:p>
        </p:txBody>
      </p:sp>
      <p:sp>
        <p:nvSpPr>
          <p:cNvPr id="12" name="Text Placeholder 4"/>
          <p:cNvSpPr>
            <a:spLocks noGrp="1"/>
          </p:cNvSpPr>
          <p:nvPr>
            <p:ph type="body" sz="quarter" idx="12" hasCustomPrompt="1"/>
          </p:nvPr>
        </p:nvSpPr>
        <p:spPr bwMode="black">
          <a:xfrm>
            <a:off x="269302" y="2971385"/>
            <a:ext cx="7171399" cy="1794661"/>
          </a:xfrm>
          <a:noFill/>
        </p:spPr>
        <p:txBody>
          <a:bodyPr lIns="146304" tIns="109728" rIns="146304" bIns="109728">
            <a:noAutofit/>
          </a:bodyPr>
          <a:lstStyle>
            <a:lvl1pPr marL="0" indent="0">
              <a:spcBef>
                <a:spcPts val="0"/>
              </a:spcBef>
              <a:buNone/>
              <a:defRPr sz="3137" spc="0" baseline="0">
                <a:gradFill>
                  <a:gsLst>
                    <a:gs pos="2917">
                      <a:schemeClr val="tx1">
                        <a:lumMod val="50000"/>
                      </a:schemeClr>
                    </a:gs>
                    <a:gs pos="100000">
                      <a:schemeClr val="tx1">
                        <a:lumMod val="50000"/>
                      </a:schemeClr>
                    </a:gs>
                  </a:gsLst>
                  <a:lin ang="5400000" scaled="0"/>
                </a:gradFill>
                <a:latin typeface="+mj-lt"/>
              </a:defRPr>
            </a:lvl1pPr>
          </a:lstStyle>
          <a:p>
            <a:pPr lvl="0"/>
            <a:r>
              <a:rPr lang="en-US" dirty="0"/>
              <a:t>Speaker Name</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35125" y="5930712"/>
            <a:ext cx="1812954" cy="666978"/>
          </a:xfrm>
          <a:prstGeom prst="rect">
            <a:avLst/>
          </a:prstGeom>
        </p:spPr>
      </p:pic>
    </p:spTree>
    <p:extLst>
      <p:ext uri="{BB962C8B-B14F-4D97-AF65-F5344CB8AC3E}">
        <p14:creationId xmlns:p14="http://schemas.microsoft.com/office/powerpoint/2010/main" val="10016287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bwMode="auto">
          <a:xfrm>
            <a:off x="269240" y="1186356"/>
            <a:ext cx="9859116" cy="2697988"/>
          </a:xfrm>
          <a:noFill/>
        </p:spPr>
        <p:txBody>
          <a:bodyPr tIns="91440" bIns="91440" anchor="t" anchorCtr="0"/>
          <a:lstStyle>
            <a:lvl1pPr>
              <a:defRPr sz="7058" spc="-98"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lumMod val="75000"/>
                        <a:lumOff val="25000"/>
                      </a:schemeClr>
                    </a:gs>
                    <a:gs pos="100000">
                      <a:schemeClr val="tx1">
                        <a:lumMod val="75000"/>
                        <a:lumOff val="25000"/>
                      </a:schemeClr>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0938727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Demo slide">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chemeClr val="tx1">
                      <a:lumMod val="50000"/>
                    </a:schemeClr>
                  </a:gs>
                  <a:gs pos="100000">
                    <a:schemeClr val="tx1">
                      <a:lumMod val="50000"/>
                    </a:schemeClr>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bwMode="auto">
          <a:xfrm>
            <a:off x="269240" y="1186356"/>
            <a:ext cx="9859116" cy="2697988"/>
          </a:xfrm>
          <a:noFill/>
        </p:spPr>
        <p:txBody>
          <a:bodyPr tIns="91440" bIns="91440" anchor="t" anchorCtr="0"/>
          <a:lstStyle>
            <a:lvl1pPr>
              <a:defRPr sz="7058" spc="-98" baseline="0">
                <a:gradFill>
                  <a:gsLst>
                    <a:gs pos="5833">
                      <a:schemeClr val="tx1">
                        <a:lumMod val="50000"/>
                      </a:schemeClr>
                    </a:gs>
                    <a:gs pos="18000">
                      <a:schemeClr val="tx1">
                        <a:lumMod val="50000"/>
                      </a:schemeClr>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lumMod val="75000"/>
                        <a:lumOff val="25000"/>
                      </a:schemeClr>
                    </a:gs>
                    <a:gs pos="100000">
                      <a:schemeClr val="tx1">
                        <a:lumMod val="75000"/>
                        <a:lumOff val="25000"/>
                      </a:schemeClr>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4600083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_Demo slide">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chemeClr val="tx1">
                      <a:lumMod val="50000"/>
                    </a:schemeClr>
                  </a:gs>
                  <a:gs pos="100000">
                    <a:schemeClr val="tx1">
                      <a:lumMod val="50000"/>
                    </a:schemeClr>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bwMode="auto">
          <a:xfrm>
            <a:off x="269240" y="1186356"/>
            <a:ext cx="9859116" cy="2697988"/>
          </a:xfrm>
          <a:noFill/>
        </p:spPr>
        <p:txBody>
          <a:bodyPr tIns="91440" bIns="91440" anchor="t" anchorCtr="0"/>
          <a:lstStyle>
            <a:lvl1pPr>
              <a:defRPr sz="7058" spc="-98" baseline="0">
                <a:gradFill>
                  <a:gsLst>
                    <a:gs pos="5833">
                      <a:schemeClr val="tx1">
                        <a:lumMod val="50000"/>
                      </a:schemeClr>
                    </a:gs>
                    <a:gs pos="18000">
                      <a:schemeClr val="tx1">
                        <a:lumMod val="50000"/>
                      </a:schemeClr>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lumMod val="75000"/>
                        <a:lumOff val="25000"/>
                      </a:schemeClr>
                    </a:gs>
                    <a:gs pos="100000">
                      <a:schemeClr val="tx1">
                        <a:lumMod val="75000"/>
                        <a:lumOff val="25000"/>
                      </a:schemeClr>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5848535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3_Demo slide">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chemeClr val="tx1">
                      <a:lumMod val="50000"/>
                    </a:schemeClr>
                  </a:gs>
                  <a:gs pos="100000">
                    <a:schemeClr val="tx1">
                      <a:lumMod val="50000"/>
                    </a:schemeClr>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bwMode="auto">
          <a:xfrm>
            <a:off x="269240" y="1186356"/>
            <a:ext cx="9859116" cy="2697988"/>
          </a:xfrm>
          <a:noFill/>
        </p:spPr>
        <p:txBody>
          <a:bodyPr tIns="91440" bIns="91440" anchor="t" anchorCtr="0"/>
          <a:lstStyle>
            <a:lvl1pPr>
              <a:defRPr sz="7058" spc="-98" baseline="0">
                <a:gradFill>
                  <a:gsLst>
                    <a:gs pos="5833">
                      <a:schemeClr val="tx1">
                        <a:lumMod val="50000"/>
                      </a:schemeClr>
                    </a:gs>
                    <a:gs pos="18000">
                      <a:schemeClr val="tx1">
                        <a:lumMod val="50000"/>
                      </a:schemeClr>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lumMod val="75000"/>
                        <a:lumOff val="25000"/>
                      </a:schemeClr>
                    </a:gs>
                    <a:gs pos="100000">
                      <a:schemeClr val="tx1">
                        <a:lumMod val="75000"/>
                        <a:lumOff val="25000"/>
                      </a:schemeClr>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574423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E7DB2B-D39D-4459-8E3D-264A1BC05764}" type="datetimeFigureOut">
              <a:rPr lang="da-DK" smtClean="0"/>
              <a:t>15-04-2016</a:t>
            </a:fld>
            <a:endParaRPr lang="da-DK"/>
          </a:p>
        </p:txBody>
      </p:sp>
      <p:sp>
        <p:nvSpPr>
          <p:cNvPr id="3" name="Footer Placeholder 2"/>
          <p:cNvSpPr>
            <a:spLocks noGrp="1"/>
          </p:cNvSpPr>
          <p:nvPr>
            <p:ph type="ftr" sz="quarter" idx="11"/>
          </p:nvPr>
        </p:nvSpPr>
        <p:spPr/>
        <p:txBody>
          <a:bodyPr/>
          <a:lstStyle/>
          <a:p>
            <a:endParaRPr lang="da-DK"/>
          </a:p>
        </p:txBody>
      </p:sp>
      <p:sp>
        <p:nvSpPr>
          <p:cNvPr id="4" name="Slide Number Placeholder 3"/>
          <p:cNvSpPr>
            <a:spLocks noGrp="1"/>
          </p:cNvSpPr>
          <p:nvPr>
            <p:ph type="sldNum" sz="quarter" idx="12"/>
          </p:nvPr>
        </p:nvSpPr>
        <p:spPr/>
        <p:txBody>
          <a:bodyPr/>
          <a:lstStyle/>
          <a:p>
            <a:fld id="{5C52EACD-A5FA-49B0-9413-3DA831D0AEAC}" type="slidenum">
              <a:rPr lang="da-DK" smtClean="0"/>
              <a:t>‹#›</a:t>
            </a:fld>
            <a:endParaRPr lang="da-DK"/>
          </a:p>
        </p:txBody>
      </p:sp>
    </p:spTree>
    <p:extLst>
      <p:ext uri="{BB962C8B-B14F-4D97-AF65-F5344CB8AC3E}">
        <p14:creationId xmlns:p14="http://schemas.microsoft.com/office/powerpoint/2010/main" val="188381809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chemeClr val="bg1">
                      <a:lumMod val="50000"/>
                    </a:schemeClr>
                  </a:gs>
                  <a:gs pos="100000">
                    <a:schemeClr val="bg1">
                      <a:lumMod val="50000"/>
                    </a:schemeClr>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bg1">
                        <a:lumMod val="50000"/>
                      </a:schemeClr>
                    </a:gs>
                    <a:gs pos="100000">
                      <a:schemeClr val="bg1">
                        <a:lumMod val="50000"/>
                      </a:schemeClr>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lumMod val="75000"/>
                        <a:lumOff val="25000"/>
                      </a:schemeClr>
                    </a:gs>
                    <a:gs pos="100000">
                      <a:schemeClr val="tx1">
                        <a:lumMod val="75000"/>
                        <a:lumOff val="25000"/>
                      </a:schemeClr>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626824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Demo slide 2">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chemeClr val="bg1">
                      <a:lumMod val="50000"/>
                    </a:schemeClr>
                  </a:gs>
                  <a:gs pos="100000">
                    <a:schemeClr val="bg1">
                      <a:lumMod val="50000"/>
                    </a:schemeClr>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bg1">
                        <a:lumMod val="50000"/>
                      </a:schemeClr>
                    </a:gs>
                    <a:gs pos="100000">
                      <a:schemeClr val="bg1">
                        <a:lumMod val="50000"/>
                      </a:schemeClr>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bg1">
                        <a:lumMod val="50000"/>
                      </a:schemeClr>
                    </a:gs>
                    <a:gs pos="100000">
                      <a:schemeClr val="bg1">
                        <a:lumMod val="50000"/>
                      </a:schemeClr>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369441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2_Demo slide 2">
    <p:bg>
      <p:bgPr>
        <a:solidFill>
          <a:schemeClr val="accent3"/>
        </a:solidFill>
        <a:effectLst/>
      </p:bgPr>
    </p:bg>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chemeClr val="bg1">
                      <a:lumMod val="50000"/>
                    </a:schemeClr>
                  </a:gs>
                  <a:gs pos="100000">
                    <a:schemeClr val="bg1">
                      <a:lumMod val="50000"/>
                    </a:schemeClr>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bg1">
                        <a:lumMod val="50000"/>
                      </a:schemeClr>
                    </a:gs>
                    <a:gs pos="100000">
                      <a:schemeClr val="bg1">
                        <a:lumMod val="50000"/>
                      </a:schemeClr>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bg1">
                        <a:lumMod val="50000"/>
                      </a:schemeClr>
                    </a:gs>
                    <a:gs pos="100000">
                      <a:schemeClr val="bg1">
                        <a:lumMod val="50000"/>
                      </a:schemeClr>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5372686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_Demo slide 2">
    <p:bg>
      <p:bgPr>
        <a:solidFill>
          <a:schemeClr val="accent4"/>
        </a:solidFill>
        <a:effectLst/>
      </p:bgPr>
    </p:bg>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chemeClr val="tx1"/>
                  </a:gs>
                  <a:gs pos="100000">
                    <a:schemeClr val="tx1"/>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bg1">
                        <a:lumMod val="50000"/>
                      </a:schemeClr>
                    </a:gs>
                    <a:gs pos="100000">
                      <a:schemeClr val="bg1">
                        <a:lumMod val="50000"/>
                      </a:schemeClr>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0574831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lumMod val="50000"/>
                      </a:schemeClr>
                    </a:gs>
                    <a:gs pos="100000">
                      <a:schemeClr val="tx1">
                        <a:lumMod val="50000"/>
                      </a:schemeClr>
                    </a:gs>
                  </a:gsLst>
                  <a:lin ang="5400000" scaled="0"/>
                </a:gradFill>
              </a:defRPr>
            </a:lvl1pPr>
          </a:lstStyle>
          <a:p>
            <a:r>
              <a:rPr lang="en-US" dirty="0"/>
              <a:t>Video title</a:t>
            </a:r>
          </a:p>
        </p:txBody>
      </p:sp>
    </p:spTree>
    <p:extLst>
      <p:ext uri="{BB962C8B-B14F-4D97-AF65-F5344CB8AC3E}">
        <p14:creationId xmlns:p14="http://schemas.microsoft.com/office/powerpoint/2010/main" val="34490787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Video slide">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lumMod val="50000"/>
                      </a:schemeClr>
                    </a:gs>
                    <a:gs pos="100000">
                      <a:schemeClr val="tx1">
                        <a:lumMod val="50000"/>
                      </a:schemeClr>
                    </a:gs>
                  </a:gsLst>
                  <a:lin ang="5400000" scaled="0"/>
                </a:gradFill>
              </a:defRPr>
            </a:lvl1pPr>
          </a:lstStyle>
          <a:p>
            <a:r>
              <a:rPr lang="en-US" dirty="0"/>
              <a:t>Video title</a:t>
            </a:r>
          </a:p>
        </p:txBody>
      </p:sp>
    </p:spTree>
    <p:extLst>
      <p:ext uri="{BB962C8B-B14F-4D97-AF65-F5344CB8AC3E}">
        <p14:creationId xmlns:p14="http://schemas.microsoft.com/office/powerpoint/2010/main" val="16554966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Video slide">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lumMod val="50000"/>
                      </a:schemeClr>
                    </a:gs>
                    <a:gs pos="100000">
                      <a:schemeClr val="tx1">
                        <a:lumMod val="50000"/>
                      </a:schemeClr>
                    </a:gs>
                  </a:gsLst>
                  <a:lin ang="5400000" scaled="0"/>
                </a:gradFill>
              </a:defRPr>
            </a:lvl1pPr>
          </a:lstStyle>
          <a:p>
            <a:r>
              <a:rPr lang="en-US" dirty="0"/>
              <a:t>Video title</a:t>
            </a:r>
          </a:p>
        </p:txBody>
      </p:sp>
    </p:spTree>
    <p:extLst>
      <p:ext uri="{BB962C8B-B14F-4D97-AF65-F5344CB8AC3E}">
        <p14:creationId xmlns:p14="http://schemas.microsoft.com/office/powerpoint/2010/main" val="1797771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3_Video slide">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bg1"/>
                    </a:gs>
                    <a:gs pos="100000">
                      <a:schemeClr val="bg1"/>
                    </a:gs>
                  </a:gsLst>
                  <a:lin ang="5400000" scaled="0"/>
                </a:gradFill>
              </a:defRPr>
            </a:lvl1pPr>
          </a:lstStyle>
          <a:p>
            <a:r>
              <a:rPr lang="en-US" dirty="0"/>
              <a:t>Video title</a:t>
            </a:r>
          </a:p>
        </p:txBody>
      </p:sp>
    </p:spTree>
    <p:extLst>
      <p:ext uri="{BB962C8B-B14F-4D97-AF65-F5344CB8AC3E}">
        <p14:creationId xmlns:p14="http://schemas.microsoft.com/office/powerpoint/2010/main" val="15294835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bg1">
                        <a:lumMod val="50000"/>
                      </a:schemeClr>
                    </a:gs>
                    <a:gs pos="100000">
                      <a:schemeClr val="bg1">
                        <a:lumMod val="50000"/>
                      </a:schemeClr>
                    </a:gs>
                  </a:gsLst>
                  <a:lin ang="5400000" scaled="0"/>
                </a:gradFill>
              </a:defRPr>
            </a:lvl1pPr>
          </a:lstStyle>
          <a:p>
            <a:r>
              <a:rPr lang="en-US" dirty="0"/>
              <a:t>Video title</a:t>
            </a:r>
          </a:p>
        </p:txBody>
      </p:sp>
    </p:spTree>
    <p:extLst>
      <p:ext uri="{BB962C8B-B14F-4D97-AF65-F5344CB8AC3E}">
        <p14:creationId xmlns:p14="http://schemas.microsoft.com/office/powerpoint/2010/main" val="28087372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Video slide 2">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bg1">
                        <a:lumMod val="50000"/>
                      </a:schemeClr>
                    </a:gs>
                    <a:gs pos="100000">
                      <a:schemeClr val="bg1">
                        <a:lumMod val="50000"/>
                      </a:schemeClr>
                    </a:gs>
                  </a:gsLst>
                  <a:lin ang="5400000" scaled="0"/>
                </a:gradFill>
              </a:defRPr>
            </a:lvl1pPr>
          </a:lstStyle>
          <a:p>
            <a:r>
              <a:rPr lang="en-US" dirty="0"/>
              <a:t>Video title</a:t>
            </a:r>
          </a:p>
        </p:txBody>
      </p:sp>
    </p:spTree>
    <p:extLst>
      <p:ext uri="{BB962C8B-B14F-4D97-AF65-F5344CB8AC3E}">
        <p14:creationId xmlns:p14="http://schemas.microsoft.com/office/powerpoint/2010/main" val="31127154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a-DK"/>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6E7DB2B-D39D-4459-8E3D-264A1BC05764}" type="datetimeFigureOut">
              <a:rPr lang="da-DK" smtClean="0"/>
              <a:t>15-04-2016</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5C52EACD-A5FA-49B0-9413-3DA831D0AEAC}" type="slidenum">
              <a:rPr lang="da-DK" smtClean="0"/>
              <a:t>‹#›</a:t>
            </a:fld>
            <a:endParaRPr lang="da-DK"/>
          </a:p>
        </p:txBody>
      </p:sp>
    </p:spTree>
    <p:extLst>
      <p:ext uri="{BB962C8B-B14F-4D97-AF65-F5344CB8AC3E}">
        <p14:creationId xmlns:p14="http://schemas.microsoft.com/office/powerpoint/2010/main" val="27310058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2_Video slide 2">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bg1">
                        <a:lumMod val="50000"/>
                      </a:schemeClr>
                    </a:gs>
                    <a:gs pos="100000">
                      <a:schemeClr val="bg1">
                        <a:lumMod val="50000"/>
                      </a:schemeClr>
                    </a:gs>
                  </a:gsLst>
                  <a:lin ang="5400000" scaled="0"/>
                </a:gradFill>
              </a:defRPr>
            </a:lvl1pPr>
          </a:lstStyle>
          <a:p>
            <a:r>
              <a:rPr lang="en-US" dirty="0"/>
              <a:t>Video title</a:t>
            </a:r>
          </a:p>
        </p:txBody>
      </p:sp>
    </p:spTree>
    <p:extLst>
      <p:ext uri="{BB962C8B-B14F-4D97-AF65-F5344CB8AC3E}">
        <p14:creationId xmlns:p14="http://schemas.microsoft.com/office/powerpoint/2010/main" val="37006493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Video slide 2">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ltGray">
          <a:xfrm>
            <a:off x="269302" y="1187644"/>
            <a:ext cx="9860610" cy="268963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4078061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9656422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bg1">
                        <a:lumMod val="50000"/>
                      </a:schemeClr>
                    </a:gs>
                    <a:gs pos="0">
                      <a:schemeClr val="bg1">
                        <a:lumMod val="50000"/>
                      </a:schemeClr>
                    </a:gs>
                  </a:gsLst>
                  <a:lin ang="5400000" scaled="0"/>
                </a:gradFill>
              </a:defRPr>
            </a:lvl1pPr>
          </a:lstStyle>
          <a:p>
            <a:r>
              <a:rPr lang="en-US" dirty="0"/>
              <a:t>Section title</a:t>
            </a:r>
          </a:p>
        </p:txBody>
      </p:sp>
    </p:spTree>
    <p:extLst>
      <p:ext uri="{BB962C8B-B14F-4D97-AF65-F5344CB8AC3E}">
        <p14:creationId xmlns:p14="http://schemas.microsoft.com/office/powerpoint/2010/main" val="28183994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bg1">
                        <a:lumMod val="50000"/>
                      </a:schemeClr>
                    </a:gs>
                    <a:gs pos="0">
                      <a:schemeClr val="bg1">
                        <a:lumMod val="50000"/>
                      </a:schemeClr>
                    </a:gs>
                  </a:gsLst>
                  <a:lin ang="5400000" scaled="0"/>
                </a:gradFill>
              </a:defRPr>
            </a:lvl1pPr>
          </a:lstStyle>
          <a:p>
            <a:r>
              <a:rPr lang="en-US" dirty="0"/>
              <a:t>Section title</a:t>
            </a:r>
          </a:p>
        </p:txBody>
      </p:sp>
    </p:spTree>
    <p:extLst>
      <p:ext uri="{BB962C8B-B14F-4D97-AF65-F5344CB8AC3E}">
        <p14:creationId xmlns:p14="http://schemas.microsoft.com/office/powerpoint/2010/main" val="34013311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bg1">
                        <a:lumMod val="50000"/>
                      </a:schemeClr>
                    </a:gs>
                    <a:gs pos="0">
                      <a:schemeClr val="bg1">
                        <a:lumMod val="50000"/>
                      </a:schemeClr>
                    </a:gs>
                  </a:gsLst>
                  <a:lin ang="5400000" scaled="0"/>
                </a:gradFill>
              </a:defRPr>
            </a:lvl1pPr>
          </a:lstStyle>
          <a:p>
            <a:r>
              <a:rPr lang="en-US" dirty="0"/>
              <a:t>Section title</a:t>
            </a:r>
          </a:p>
        </p:txBody>
      </p:sp>
    </p:spTree>
    <p:extLst>
      <p:ext uri="{BB962C8B-B14F-4D97-AF65-F5344CB8AC3E}">
        <p14:creationId xmlns:p14="http://schemas.microsoft.com/office/powerpoint/2010/main" val="107448899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5351016"/>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530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92442738"/>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79488620"/>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281677" indent="-281677">
              <a:spcBef>
                <a:spcPts val="1200"/>
              </a:spcBef>
              <a:buClr>
                <a:schemeClr val="tx1"/>
              </a:buClr>
              <a:buFont typeface="Arial" pitchFamily="34" charset="0"/>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281677" indent="-281677">
              <a:spcBef>
                <a:spcPts val="1200"/>
              </a:spcBef>
              <a:buClr>
                <a:schemeClr val="tx1"/>
              </a:buClr>
              <a:buFont typeface="Arial" pitchFamily="34" charset="0"/>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43990655"/>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a-DK"/>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a-DK"/>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6E7DB2B-D39D-4459-8E3D-264A1BC05764}" type="datetimeFigureOut">
              <a:rPr lang="da-DK" smtClean="0"/>
              <a:t>15-04-2016</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5C52EACD-A5FA-49B0-9413-3DA831D0AEAC}" type="slidenum">
              <a:rPr lang="da-DK" smtClean="0"/>
              <a:t>‹#›</a:t>
            </a:fld>
            <a:endParaRPr lang="da-DK"/>
          </a:p>
        </p:txBody>
      </p:sp>
    </p:spTree>
    <p:extLst>
      <p:ext uri="{BB962C8B-B14F-4D97-AF65-F5344CB8AC3E}">
        <p14:creationId xmlns:p14="http://schemas.microsoft.com/office/powerpoint/2010/main" val="410050872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37057910"/>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4553824"/>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9702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01173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27535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_Blank Accent Color 3">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185893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Segoe UI" pitchFamily="34" charset="0"/>
                <a:cs typeface="Segoe UI" pitchFamily="34" charset="0"/>
              </a:defRPr>
            </a:lvl1pPr>
            <a:lvl2pPr marL="339726" indent="0">
              <a:buNone/>
              <a:defRPr>
                <a:gradFill>
                  <a:gsLst>
                    <a:gs pos="1250">
                      <a:srgbClr val="000000"/>
                    </a:gs>
                    <a:gs pos="100000">
                      <a:srgbClr val="000000"/>
                    </a:gs>
                  </a:gsLst>
                  <a:lin ang="5400000" scaled="0"/>
                </a:gradFill>
                <a:latin typeface="Segoe UI" pitchFamily="34" charset="0"/>
                <a:cs typeface="Segoe UI" pitchFamily="34" charset="0"/>
              </a:defRPr>
            </a:lvl2pPr>
            <a:lvl3pPr marL="573090" indent="0">
              <a:buNone/>
              <a:defRPr>
                <a:gradFill>
                  <a:gsLst>
                    <a:gs pos="1250">
                      <a:srgbClr val="000000"/>
                    </a:gs>
                    <a:gs pos="100000">
                      <a:srgbClr val="000000"/>
                    </a:gs>
                  </a:gsLst>
                  <a:lin ang="5400000" scaled="0"/>
                </a:gradFill>
                <a:latin typeface="Segoe UI" pitchFamily="34" charset="0"/>
                <a:cs typeface="Segoe UI" pitchFamily="34" charset="0"/>
              </a:defRPr>
            </a:lvl3pPr>
            <a:lvl4pPr marL="798516" indent="0">
              <a:buNone/>
              <a:defRPr>
                <a:gradFill>
                  <a:gsLst>
                    <a:gs pos="1250">
                      <a:srgbClr val="000000"/>
                    </a:gs>
                    <a:gs pos="100000">
                      <a:srgbClr val="000000"/>
                    </a:gs>
                  </a:gsLst>
                  <a:lin ang="5400000" scaled="0"/>
                </a:gradFill>
                <a:latin typeface="Segoe UI" pitchFamily="34" charset="0"/>
                <a:cs typeface="Segoe UI" pitchFamily="34" charset="0"/>
              </a:defRPr>
            </a:lvl4pPr>
            <a:lvl5pPr marL="1030292" indent="0">
              <a:buNone/>
              <a:defRPr>
                <a:gradFill>
                  <a:gsLst>
                    <a:gs pos="1250">
                      <a:srgbClr val="000000"/>
                    </a:gs>
                    <a:gs pos="100000">
                      <a:srgbClr val="000000"/>
                    </a:gs>
                  </a:gsLst>
                  <a:lin ang="5400000" scaled="0"/>
                </a:gradFill>
                <a:latin typeface="Segoe UI" pitchFamily="34" charset="0"/>
                <a:cs typeface="Segoe UI"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09261051"/>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676722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3" name="Title 2"/>
          <p:cNvSpPr>
            <a:spLocks noGrp="1"/>
          </p:cNvSpPr>
          <p:nvPr>
            <p:ph type="title"/>
          </p:nvPr>
        </p:nvSpPr>
        <p:spPr>
          <a:xfrm>
            <a:off x="608174" y="229616"/>
            <a:ext cx="10975657" cy="733299"/>
          </a:xfrm>
          <a:prstGeom prst="rect">
            <a:avLst/>
          </a:prstGeom>
        </p:spPr>
        <p:txBody>
          <a:bodyPr vert="horz" wrap="square" lIns="0" tIns="0" rIns="0" bIns="0" rtlCol="0" anchor="t">
            <a:spAutoFit/>
          </a:bodyPr>
          <a:lstStyle>
            <a:lvl1pPr>
              <a:defRPr lang="en-US" dirty="0"/>
            </a:lvl1pPr>
          </a:lstStyle>
          <a:p>
            <a:pPr lvl="0"/>
            <a:r>
              <a:rPr lang="en-US" dirty="0"/>
              <a:t>Click to edit Master title style</a:t>
            </a:r>
          </a:p>
        </p:txBody>
      </p:sp>
      <p:sp>
        <p:nvSpPr>
          <p:cNvPr id="4" name="Text Placeholder 3"/>
          <p:cNvSpPr>
            <a:spLocks noGrp="1"/>
          </p:cNvSpPr>
          <p:nvPr>
            <p:ph type="body" sz="quarter" idx="10"/>
          </p:nvPr>
        </p:nvSpPr>
        <p:spPr>
          <a:xfrm>
            <a:off x="608171" y="1143000"/>
            <a:ext cx="10975658" cy="2055306"/>
          </a:xfrm>
          <a:prstGeom prst="rect">
            <a:avLst/>
          </a:prstGeo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3458066"/>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38201" y="6356351"/>
            <a:ext cx="2743200" cy="365125"/>
          </a:xfrm>
          <a:prstGeom prst="rect">
            <a:avLst/>
          </a:prstGeom>
        </p:spPr>
        <p:txBody>
          <a:bodyPr/>
          <a:lstStyle/>
          <a:p>
            <a:fld id="{A769FBFB-A3AE-4259-80D6-EDDFB4663D86}" type="datetimeFigureOut">
              <a:rPr lang="en-US" smtClean="0">
                <a:solidFill>
                  <a:prstClr val="white">
                    <a:tint val="75000"/>
                  </a:prstClr>
                </a:solidFill>
              </a:rPr>
              <a:pPr/>
              <a:t>4/15/2016</a:t>
            </a:fld>
            <a:endParaRPr lang="en-US">
              <a:solidFill>
                <a:prstClr val="white">
                  <a:tint val="75000"/>
                </a:prstClr>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043A3CD4-5CDA-480F-B0FA-D76C195B076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600006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image" Target="../media/image1.png"/><Relationship Id="rId3" Type="http://schemas.openxmlformats.org/officeDocument/2006/relationships/slideLayout" Target="../slideLayouts/slideLayout14.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image" Target="../media/image2.png"/><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61.xml"/><Relationship Id="rId18" Type="http://schemas.openxmlformats.org/officeDocument/2006/relationships/slideLayout" Target="../slideLayouts/slideLayout66.xml"/><Relationship Id="rId26" Type="http://schemas.openxmlformats.org/officeDocument/2006/relationships/slideLayout" Target="../slideLayouts/slideLayout74.xml"/><Relationship Id="rId39" Type="http://schemas.openxmlformats.org/officeDocument/2006/relationships/slideLayout" Target="../slideLayouts/slideLayout87.xml"/><Relationship Id="rId3" Type="http://schemas.openxmlformats.org/officeDocument/2006/relationships/slideLayout" Target="../slideLayouts/slideLayout51.xml"/><Relationship Id="rId21" Type="http://schemas.openxmlformats.org/officeDocument/2006/relationships/slideLayout" Target="../slideLayouts/slideLayout69.xml"/><Relationship Id="rId34" Type="http://schemas.openxmlformats.org/officeDocument/2006/relationships/slideLayout" Target="../slideLayouts/slideLayout82.xml"/><Relationship Id="rId42" Type="http://schemas.openxmlformats.org/officeDocument/2006/relationships/slideLayout" Target="../slideLayouts/slideLayout90.xml"/><Relationship Id="rId47" Type="http://schemas.openxmlformats.org/officeDocument/2006/relationships/slideLayout" Target="../slideLayouts/slideLayout95.xml"/><Relationship Id="rId50" Type="http://schemas.openxmlformats.org/officeDocument/2006/relationships/slideLayout" Target="../slideLayouts/slideLayout98.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5" Type="http://schemas.openxmlformats.org/officeDocument/2006/relationships/slideLayout" Target="../slideLayouts/slideLayout73.xml"/><Relationship Id="rId33" Type="http://schemas.openxmlformats.org/officeDocument/2006/relationships/slideLayout" Target="../slideLayouts/slideLayout81.xml"/><Relationship Id="rId38" Type="http://schemas.openxmlformats.org/officeDocument/2006/relationships/slideLayout" Target="../slideLayouts/slideLayout86.xml"/><Relationship Id="rId46" Type="http://schemas.openxmlformats.org/officeDocument/2006/relationships/slideLayout" Target="../slideLayouts/slideLayout94.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20" Type="http://schemas.openxmlformats.org/officeDocument/2006/relationships/slideLayout" Target="../slideLayouts/slideLayout68.xml"/><Relationship Id="rId29" Type="http://schemas.openxmlformats.org/officeDocument/2006/relationships/slideLayout" Target="../slideLayouts/slideLayout77.xml"/><Relationship Id="rId41" Type="http://schemas.openxmlformats.org/officeDocument/2006/relationships/slideLayout" Target="../slideLayouts/slideLayout89.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24" Type="http://schemas.openxmlformats.org/officeDocument/2006/relationships/slideLayout" Target="../slideLayouts/slideLayout72.xml"/><Relationship Id="rId32" Type="http://schemas.openxmlformats.org/officeDocument/2006/relationships/slideLayout" Target="../slideLayouts/slideLayout80.xml"/><Relationship Id="rId37" Type="http://schemas.openxmlformats.org/officeDocument/2006/relationships/slideLayout" Target="../slideLayouts/slideLayout85.xml"/><Relationship Id="rId40" Type="http://schemas.openxmlformats.org/officeDocument/2006/relationships/slideLayout" Target="../slideLayouts/slideLayout88.xml"/><Relationship Id="rId45" Type="http://schemas.openxmlformats.org/officeDocument/2006/relationships/slideLayout" Target="../slideLayouts/slideLayout93.xml"/><Relationship Id="rId53" Type="http://schemas.openxmlformats.org/officeDocument/2006/relationships/theme" Target="../theme/theme3.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23" Type="http://schemas.openxmlformats.org/officeDocument/2006/relationships/slideLayout" Target="../slideLayouts/slideLayout71.xml"/><Relationship Id="rId28" Type="http://schemas.openxmlformats.org/officeDocument/2006/relationships/slideLayout" Target="../slideLayouts/slideLayout76.xml"/><Relationship Id="rId36" Type="http://schemas.openxmlformats.org/officeDocument/2006/relationships/slideLayout" Target="../slideLayouts/slideLayout84.xml"/><Relationship Id="rId49" Type="http://schemas.openxmlformats.org/officeDocument/2006/relationships/slideLayout" Target="../slideLayouts/slideLayout97.xml"/><Relationship Id="rId10" Type="http://schemas.openxmlformats.org/officeDocument/2006/relationships/slideLayout" Target="../slideLayouts/slideLayout58.xml"/><Relationship Id="rId19" Type="http://schemas.openxmlformats.org/officeDocument/2006/relationships/slideLayout" Target="../slideLayouts/slideLayout67.xml"/><Relationship Id="rId31" Type="http://schemas.openxmlformats.org/officeDocument/2006/relationships/slideLayout" Target="../slideLayouts/slideLayout79.xml"/><Relationship Id="rId44" Type="http://schemas.openxmlformats.org/officeDocument/2006/relationships/slideLayout" Target="../slideLayouts/slideLayout92.xml"/><Relationship Id="rId52" Type="http://schemas.openxmlformats.org/officeDocument/2006/relationships/slideLayout" Target="../slideLayouts/slideLayout100.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 Id="rId22" Type="http://schemas.openxmlformats.org/officeDocument/2006/relationships/slideLayout" Target="../slideLayouts/slideLayout70.xml"/><Relationship Id="rId27" Type="http://schemas.openxmlformats.org/officeDocument/2006/relationships/slideLayout" Target="../slideLayouts/slideLayout75.xml"/><Relationship Id="rId30" Type="http://schemas.openxmlformats.org/officeDocument/2006/relationships/slideLayout" Target="../slideLayouts/slideLayout78.xml"/><Relationship Id="rId35" Type="http://schemas.openxmlformats.org/officeDocument/2006/relationships/slideLayout" Target="../slideLayouts/slideLayout83.xml"/><Relationship Id="rId43" Type="http://schemas.openxmlformats.org/officeDocument/2006/relationships/slideLayout" Target="../slideLayouts/slideLayout91.xml"/><Relationship Id="rId48" Type="http://schemas.openxmlformats.org/officeDocument/2006/relationships/slideLayout" Target="../slideLayouts/slideLayout96.xml"/><Relationship Id="rId8" Type="http://schemas.openxmlformats.org/officeDocument/2006/relationships/slideLayout" Target="../slideLayouts/slideLayout56.xml"/><Relationship Id="rId51" Type="http://schemas.openxmlformats.org/officeDocument/2006/relationships/slideLayout" Target="../slideLayouts/slideLayout99.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13.xml"/><Relationship Id="rId18" Type="http://schemas.openxmlformats.org/officeDocument/2006/relationships/slideLayout" Target="../slideLayouts/slideLayout118.xml"/><Relationship Id="rId26" Type="http://schemas.openxmlformats.org/officeDocument/2006/relationships/slideLayout" Target="../slideLayouts/slideLayout126.xml"/><Relationship Id="rId39" Type="http://schemas.openxmlformats.org/officeDocument/2006/relationships/slideLayout" Target="../slideLayouts/slideLayout139.xml"/><Relationship Id="rId21" Type="http://schemas.openxmlformats.org/officeDocument/2006/relationships/slideLayout" Target="../slideLayouts/slideLayout121.xml"/><Relationship Id="rId34" Type="http://schemas.openxmlformats.org/officeDocument/2006/relationships/slideLayout" Target="../slideLayouts/slideLayout134.xml"/><Relationship Id="rId42" Type="http://schemas.openxmlformats.org/officeDocument/2006/relationships/slideLayout" Target="../slideLayouts/slideLayout142.xml"/><Relationship Id="rId47" Type="http://schemas.openxmlformats.org/officeDocument/2006/relationships/slideLayout" Target="../slideLayouts/slideLayout147.xml"/><Relationship Id="rId50" Type="http://schemas.openxmlformats.org/officeDocument/2006/relationships/slideLayout" Target="../slideLayouts/slideLayout150.xml"/><Relationship Id="rId55" Type="http://schemas.openxmlformats.org/officeDocument/2006/relationships/slideLayout" Target="../slideLayouts/slideLayout155.xml"/><Relationship Id="rId63" Type="http://schemas.openxmlformats.org/officeDocument/2006/relationships/image" Target="../media/image17.png"/><Relationship Id="rId7" Type="http://schemas.openxmlformats.org/officeDocument/2006/relationships/slideLayout" Target="../slideLayouts/slideLayout107.xml"/><Relationship Id="rId2" Type="http://schemas.openxmlformats.org/officeDocument/2006/relationships/slideLayout" Target="../slideLayouts/slideLayout102.xml"/><Relationship Id="rId16" Type="http://schemas.openxmlformats.org/officeDocument/2006/relationships/slideLayout" Target="../slideLayouts/slideLayout116.xml"/><Relationship Id="rId20" Type="http://schemas.openxmlformats.org/officeDocument/2006/relationships/slideLayout" Target="../slideLayouts/slideLayout120.xml"/><Relationship Id="rId29" Type="http://schemas.openxmlformats.org/officeDocument/2006/relationships/slideLayout" Target="../slideLayouts/slideLayout129.xml"/><Relationship Id="rId41" Type="http://schemas.openxmlformats.org/officeDocument/2006/relationships/slideLayout" Target="../slideLayouts/slideLayout141.xml"/><Relationship Id="rId54" Type="http://schemas.openxmlformats.org/officeDocument/2006/relationships/slideLayout" Target="../slideLayouts/slideLayout154.xml"/><Relationship Id="rId62" Type="http://schemas.openxmlformats.org/officeDocument/2006/relationships/theme" Target="../theme/theme4.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24" Type="http://schemas.openxmlformats.org/officeDocument/2006/relationships/slideLayout" Target="../slideLayouts/slideLayout124.xml"/><Relationship Id="rId32" Type="http://schemas.openxmlformats.org/officeDocument/2006/relationships/slideLayout" Target="../slideLayouts/slideLayout132.xml"/><Relationship Id="rId37" Type="http://schemas.openxmlformats.org/officeDocument/2006/relationships/slideLayout" Target="../slideLayouts/slideLayout137.xml"/><Relationship Id="rId40" Type="http://schemas.openxmlformats.org/officeDocument/2006/relationships/slideLayout" Target="../slideLayouts/slideLayout140.xml"/><Relationship Id="rId45" Type="http://schemas.openxmlformats.org/officeDocument/2006/relationships/slideLayout" Target="../slideLayouts/slideLayout145.xml"/><Relationship Id="rId53" Type="http://schemas.openxmlformats.org/officeDocument/2006/relationships/slideLayout" Target="../slideLayouts/slideLayout153.xml"/><Relationship Id="rId58" Type="http://schemas.openxmlformats.org/officeDocument/2006/relationships/slideLayout" Target="../slideLayouts/slideLayout158.xml"/><Relationship Id="rId5" Type="http://schemas.openxmlformats.org/officeDocument/2006/relationships/slideLayout" Target="../slideLayouts/slideLayout105.xml"/><Relationship Id="rId15" Type="http://schemas.openxmlformats.org/officeDocument/2006/relationships/slideLayout" Target="../slideLayouts/slideLayout115.xml"/><Relationship Id="rId23" Type="http://schemas.openxmlformats.org/officeDocument/2006/relationships/slideLayout" Target="../slideLayouts/slideLayout123.xml"/><Relationship Id="rId28" Type="http://schemas.openxmlformats.org/officeDocument/2006/relationships/slideLayout" Target="../slideLayouts/slideLayout128.xml"/><Relationship Id="rId36" Type="http://schemas.openxmlformats.org/officeDocument/2006/relationships/slideLayout" Target="../slideLayouts/slideLayout136.xml"/><Relationship Id="rId49" Type="http://schemas.openxmlformats.org/officeDocument/2006/relationships/slideLayout" Target="../slideLayouts/slideLayout149.xml"/><Relationship Id="rId57" Type="http://schemas.openxmlformats.org/officeDocument/2006/relationships/slideLayout" Target="../slideLayouts/slideLayout157.xml"/><Relationship Id="rId61" Type="http://schemas.openxmlformats.org/officeDocument/2006/relationships/slideLayout" Target="../slideLayouts/slideLayout161.xml"/><Relationship Id="rId10" Type="http://schemas.openxmlformats.org/officeDocument/2006/relationships/slideLayout" Target="../slideLayouts/slideLayout110.xml"/><Relationship Id="rId19" Type="http://schemas.openxmlformats.org/officeDocument/2006/relationships/slideLayout" Target="../slideLayouts/slideLayout119.xml"/><Relationship Id="rId31" Type="http://schemas.openxmlformats.org/officeDocument/2006/relationships/slideLayout" Target="../slideLayouts/slideLayout131.xml"/><Relationship Id="rId44" Type="http://schemas.openxmlformats.org/officeDocument/2006/relationships/slideLayout" Target="../slideLayouts/slideLayout144.xml"/><Relationship Id="rId52" Type="http://schemas.openxmlformats.org/officeDocument/2006/relationships/slideLayout" Target="../slideLayouts/slideLayout152.xml"/><Relationship Id="rId60" Type="http://schemas.openxmlformats.org/officeDocument/2006/relationships/slideLayout" Target="../slideLayouts/slideLayout160.xml"/><Relationship Id="rId4" Type="http://schemas.openxmlformats.org/officeDocument/2006/relationships/slideLayout" Target="../slideLayouts/slideLayout104.xml"/><Relationship Id="rId9" Type="http://schemas.openxmlformats.org/officeDocument/2006/relationships/slideLayout" Target="../slideLayouts/slideLayout109.xml"/><Relationship Id="rId14" Type="http://schemas.openxmlformats.org/officeDocument/2006/relationships/slideLayout" Target="../slideLayouts/slideLayout114.xml"/><Relationship Id="rId22" Type="http://schemas.openxmlformats.org/officeDocument/2006/relationships/slideLayout" Target="../slideLayouts/slideLayout122.xml"/><Relationship Id="rId27" Type="http://schemas.openxmlformats.org/officeDocument/2006/relationships/slideLayout" Target="../slideLayouts/slideLayout127.xml"/><Relationship Id="rId30" Type="http://schemas.openxmlformats.org/officeDocument/2006/relationships/slideLayout" Target="../slideLayouts/slideLayout130.xml"/><Relationship Id="rId35" Type="http://schemas.openxmlformats.org/officeDocument/2006/relationships/slideLayout" Target="../slideLayouts/slideLayout135.xml"/><Relationship Id="rId43" Type="http://schemas.openxmlformats.org/officeDocument/2006/relationships/slideLayout" Target="../slideLayouts/slideLayout143.xml"/><Relationship Id="rId48" Type="http://schemas.openxmlformats.org/officeDocument/2006/relationships/slideLayout" Target="../slideLayouts/slideLayout148.xml"/><Relationship Id="rId56" Type="http://schemas.openxmlformats.org/officeDocument/2006/relationships/slideLayout" Target="../slideLayouts/slideLayout156.xml"/><Relationship Id="rId8" Type="http://schemas.openxmlformats.org/officeDocument/2006/relationships/slideLayout" Target="../slideLayouts/slideLayout108.xml"/><Relationship Id="rId51" Type="http://schemas.openxmlformats.org/officeDocument/2006/relationships/slideLayout" Target="../slideLayouts/slideLayout151.xml"/><Relationship Id="rId3" Type="http://schemas.openxmlformats.org/officeDocument/2006/relationships/slideLayout" Target="../slideLayouts/slideLayout103.xml"/><Relationship Id="rId12" Type="http://schemas.openxmlformats.org/officeDocument/2006/relationships/slideLayout" Target="../slideLayouts/slideLayout112.xml"/><Relationship Id="rId17" Type="http://schemas.openxmlformats.org/officeDocument/2006/relationships/slideLayout" Target="../slideLayouts/slideLayout117.xml"/><Relationship Id="rId25" Type="http://schemas.openxmlformats.org/officeDocument/2006/relationships/slideLayout" Target="../slideLayouts/slideLayout125.xml"/><Relationship Id="rId33" Type="http://schemas.openxmlformats.org/officeDocument/2006/relationships/slideLayout" Target="../slideLayouts/slideLayout133.xml"/><Relationship Id="rId38" Type="http://schemas.openxmlformats.org/officeDocument/2006/relationships/slideLayout" Target="../slideLayouts/slideLayout138.xml"/><Relationship Id="rId46" Type="http://schemas.openxmlformats.org/officeDocument/2006/relationships/slideLayout" Target="../slideLayouts/slideLayout146.xml"/><Relationship Id="rId59" Type="http://schemas.openxmlformats.org/officeDocument/2006/relationships/slideLayout" Target="../slideLayouts/slideLayout15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69.xml"/><Relationship Id="rId3" Type="http://schemas.openxmlformats.org/officeDocument/2006/relationships/slideLayout" Target="../slideLayouts/slideLayout164.xml"/><Relationship Id="rId7" Type="http://schemas.openxmlformats.org/officeDocument/2006/relationships/slideLayout" Target="../slideLayouts/slideLayout168.xml"/><Relationship Id="rId12" Type="http://schemas.openxmlformats.org/officeDocument/2006/relationships/theme" Target="../theme/theme5.xml"/><Relationship Id="rId2" Type="http://schemas.openxmlformats.org/officeDocument/2006/relationships/slideLayout" Target="../slideLayouts/slideLayout163.xml"/><Relationship Id="rId1" Type="http://schemas.openxmlformats.org/officeDocument/2006/relationships/slideLayout" Target="../slideLayouts/slideLayout162.xml"/><Relationship Id="rId6" Type="http://schemas.openxmlformats.org/officeDocument/2006/relationships/slideLayout" Target="../slideLayouts/slideLayout167.xml"/><Relationship Id="rId11" Type="http://schemas.openxmlformats.org/officeDocument/2006/relationships/slideLayout" Target="../slideLayouts/slideLayout172.xml"/><Relationship Id="rId5" Type="http://schemas.openxmlformats.org/officeDocument/2006/relationships/slideLayout" Target="../slideLayouts/slideLayout166.xml"/><Relationship Id="rId10" Type="http://schemas.openxmlformats.org/officeDocument/2006/relationships/slideLayout" Target="../slideLayouts/slideLayout171.xml"/><Relationship Id="rId4" Type="http://schemas.openxmlformats.org/officeDocument/2006/relationships/slideLayout" Target="../slideLayouts/slideLayout165.xml"/><Relationship Id="rId9" Type="http://schemas.openxmlformats.org/officeDocument/2006/relationships/slideLayout" Target="../slideLayouts/slideLayout17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a-DK"/>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E7DB2B-D39D-4459-8E3D-264A1BC05764}" type="datetimeFigureOut">
              <a:rPr lang="da-DK" smtClean="0"/>
              <a:t>15-04-2016</a:t>
            </a:fld>
            <a:endParaRPr lang="da-DK"/>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52EACD-A5FA-49B0-9413-3DA831D0AEAC}" type="slidenum">
              <a:rPr lang="da-DK" smtClean="0"/>
              <a:t>‹#›</a:t>
            </a:fld>
            <a:endParaRPr lang="da-DK"/>
          </a:p>
        </p:txBody>
      </p:sp>
    </p:spTree>
    <p:extLst>
      <p:ext uri="{BB962C8B-B14F-4D97-AF65-F5344CB8AC3E}">
        <p14:creationId xmlns:p14="http://schemas.microsoft.com/office/powerpoint/2010/main" val="40840423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9"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40"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1121767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6246059"/>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 id="2147483717" r:id="rId19"/>
    <p:sldLayoutId id="2147483718" r:id="rId20"/>
    <p:sldLayoutId id="2147483719" r:id="rId21"/>
    <p:sldLayoutId id="2147483720" r:id="rId22"/>
    <p:sldLayoutId id="2147483721" r:id="rId23"/>
    <p:sldLayoutId id="2147483722" r:id="rId24"/>
    <p:sldLayoutId id="2147483723" r:id="rId25"/>
    <p:sldLayoutId id="2147483724" r:id="rId26"/>
    <p:sldLayoutId id="2147483725" r:id="rId27"/>
    <p:sldLayoutId id="2147483726" r:id="rId28"/>
    <p:sldLayoutId id="2147483727" r:id="rId29"/>
    <p:sldLayoutId id="2147483728" r:id="rId30"/>
    <p:sldLayoutId id="2147483729" r:id="rId31"/>
    <p:sldLayoutId id="2147483730" r:id="rId32"/>
    <p:sldLayoutId id="2147483731" r:id="rId33"/>
    <p:sldLayoutId id="2147483732" r:id="rId34"/>
    <p:sldLayoutId id="2147483733" r:id="rId35"/>
    <p:sldLayoutId id="2147483734" r:id="rId36"/>
    <p:sldLayoutId id="2147483735" r:id="rId37"/>
    <p:sldLayoutId id="2147483736" r:id="rId38"/>
    <p:sldLayoutId id="2147483737" r:id="rId39"/>
    <p:sldLayoutId id="2147483738" r:id="rId40"/>
    <p:sldLayoutId id="2147483739" r:id="rId41"/>
    <p:sldLayoutId id="2147483740" r:id="rId42"/>
    <p:sldLayoutId id="2147483741" r:id="rId43"/>
    <p:sldLayoutId id="2147483742" r:id="rId44"/>
    <p:sldLayoutId id="2147483743" r:id="rId45"/>
    <p:sldLayoutId id="2147483744" r:id="rId46"/>
    <p:sldLayoutId id="2147483745" r:id="rId47"/>
    <p:sldLayoutId id="2147483746" r:id="rId48"/>
    <p:sldLayoutId id="2147483747" r:id="rId49"/>
    <p:sldLayoutId id="2147483748" r:id="rId50"/>
    <p:sldLayoutId id="2147483749" r:id="rId51"/>
    <p:sldLayoutId id="2147483750" r:id="rId52"/>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6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4231725113"/>
      </p:ext>
    </p:extLst>
  </p:cSld>
  <p:clrMap bg1="dk1" tx1="lt1" bg2="dk2" tx2="lt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 id="2147483765" r:id="rId14"/>
    <p:sldLayoutId id="2147483766" r:id="rId15"/>
    <p:sldLayoutId id="2147483767" r:id="rId16"/>
    <p:sldLayoutId id="2147483768" r:id="rId17"/>
    <p:sldLayoutId id="2147483769" r:id="rId18"/>
    <p:sldLayoutId id="2147483770" r:id="rId19"/>
    <p:sldLayoutId id="2147483771" r:id="rId20"/>
    <p:sldLayoutId id="2147483772" r:id="rId21"/>
    <p:sldLayoutId id="2147483773" r:id="rId22"/>
    <p:sldLayoutId id="2147483774" r:id="rId23"/>
    <p:sldLayoutId id="2147483775" r:id="rId24"/>
    <p:sldLayoutId id="2147483776" r:id="rId25"/>
    <p:sldLayoutId id="2147483777" r:id="rId26"/>
    <p:sldLayoutId id="2147483778" r:id="rId27"/>
    <p:sldLayoutId id="2147483779" r:id="rId28"/>
    <p:sldLayoutId id="2147483780" r:id="rId29"/>
    <p:sldLayoutId id="2147483781" r:id="rId30"/>
    <p:sldLayoutId id="2147483782" r:id="rId31"/>
    <p:sldLayoutId id="2147483783" r:id="rId32"/>
    <p:sldLayoutId id="2147483784" r:id="rId33"/>
    <p:sldLayoutId id="2147483785" r:id="rId34"/>
    <p:sldLayoutId id="2147483786" r:id="rId35"/>
    <p:sldLayoutId id="2147483787" r:id="rId36"/>
    <p:sldLayoutId id="2147483788" r:id="rId37"/>
    <p:sldLayoutId id="2147483789" r:id="rId38"/>
    <p:sldLayoutId id="2147483790" r:id="rId39"/>
    <p:sldLayoutId id="2147483791" r:id="rId40"/>
    <p:sldLayoutId id="2147483792" r:id="rId41"/>
    <p:sldLayoutId id="2147483793" r:id="rId42"/>
    <p:sldLayoutId id="2147483794" r:id="rId43"/>
    <p:sldLayoutId id="2147483795" r:id="rId44"/>
    <p:sldLayoutId id="2147483796" r:id="rId45"/>
    <p:sldLayoutId id="2147483797" r:id="rId46"/>
    <p:sldLayoutId id="2147483798" r:id="rId47"/>
    <p:sldLayoutId id="2147483799" r:id="rId48"/>
    <p:sldLayoutId id="2147483800" r:id="rId49"/>
    <p:sldLayoutId id="2147483801" r:id="rId50"/>
    <p:sldLayoutId id="2147483802" r:id="rId51"/>
    <p:sldLayoutId id="2147483803" r:id="rId52"/>
    <p:sldLayoutId id="2147483804" r:id="rId53"/>
    <p:sldLayoutId id="2147483805" r:id="rId54"/>
    <p:sldLayoutId id="2147483806" r:id="rId55"/>
    <p:sldLayoutId id="2147483807" r:id="rId56"/>
    <p:sldLayoutId id="2147483808" r:id="rId57"/>
    <p:sldLayoutId id="2147483809" r:id="rId58"/>
    <p:sldLayoutId id="2147483810" r:id="rId59"/>
    <p:sldLayoutId id="2147483811" r:id="rId60"/>
    <p:sldLayoutId id="2147483812" r:id="rId61"/>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C408F-DF0D-4580-9F48-C473147CA8AF}" type="datetimeFigureOut">
              <a:rPr lang="en-US" smtClean="0"/>
              <a:t>4/15/2016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C7F138-B6DE-49F8-9AAB-9C26D2D7516F}" type="slidenum">
              <a:rPr lang="en-US" smtClean="0"/>
              <a:t>‹#›</a:t>
            </a:fld>
            <a:endParaRPr lang="en-US"/>
          </a:p>
        </p:txBody>
      </p:sp>
    </p:spTree>
    <p:extLst>
      <p:ext uri="{BB962C8B-B14F-4D97-AF65-F5344CB8AC3E}">
        <p14:creationId xmlns:p14="http://schemas.microsoft.com/office/powerpoint/2010/main" val="1047414427"/>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2" r:id="rId9"/>
    <p:sldLayoutId id="2147483823" r:id="rId10"/>
    <p:sldLayoutId id="214748382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9.xml"/><Relationship Id="rId1" Type="http://schemas.openxmlformats.org/officeDocument/2006/relationships/slideLayout" Target="../slideLayouts/slideLayout103.xml"/><Relationship Id="rId4" Type="http://schemas.openxmlformats.org/officeDocument/2006/relationships/image" Target="../media/image45.png"/></Relationships>
</file>

<file path=ppt/slides/_rels/slide1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103.xml"/><Relationship Id="rId5" Type="http://schemas.openxmlformats.org/officeDocument/2006/relationships/image" Target="../media/image49.png"/><Relationship Id="rId4" Type="http://schemas.openxmlformats.org/officeDocument/2006/relationships/image" Target="../media/image4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8" Type="http://schemas.openxmlformats.org/officeDocument/2006/relationships/image" Target="../media/image55.png"/><Relationship Id="rId13" Type="http://schemas.openxmlformats.org/officeDocument/2006/relationships/image" Target="../media/image60.png"/><Relationship Id="rId3" Type="http://schemas.openxmlformats.org/officeDocument/2006/relationships/image" Target="../media/image50.png"/><Relationship Id="rId7" Type="http://schemas.openxmlformats.org/officeDocument/2006/relationships/image" Target="../media/image54.png"/><Relationship Id="rId12" Type="http://schemas.openxmlformats.org/officeDocument/2006/relationships/image" Target="../media/image59.png"/><Relationship Id="rId2" Type="http://schemas.openxmlformats.org/officeDocument/2006/relationships/notesSlide" Target="../notesSlides/notesSlide11.xml"/><Relationship Id="rId1" Type="http://schemas.openxmlformats.org/officeDocument/2006/relationships/slideLayout" Target="../slideLayouts/slideLayout163.xml"/><Relationship Id="rId6" Type="http://schemas.openxmlformats.org/officeDocument/2006/relationships/image" Target="../media/image53.png"/><Relationship Id="rId11" Type="http://schemas.openxmlformats.org/officeDocument/2006/relationships/image" Target="../media/image58.png"/><Relationship Id="rId5" Type="http://schemas.openxmlformats.org/officeDocument/2006/relationships/image" Target="../media/image52.png"/><Relationship Id="rId10" Type="http://schemas.openxmlformats.org/officeDocument/2006/relationships/image" Target="../media/image57.png"/><Relationship Id="rId4" Type="http://schemas.openxmlformats.org/officeDocument/2006/relationships/image" Target="../media/image51.png"/><Relationship Id="rId9" Type="http://schemas.openxmlformats.org/officeDocument/2006/relationships/image" Target="../media/image56.png"/><Relationship Id="rId14" Type="http://schemas.openxmlformats.org/officeDocument/2006/relationships/image" Target="../media/image6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33.png"/><Relationship Id="rId7" Type="http://schemas.openxmlformats.org/officeDocument/2006/relationships/image" Target="../media/image36.emf"/><Relationship Id="rId2" Type="http://schemas.openxmlformats.org/officeDocument/2006/relationships/notesSlide" Target="../notesSlides/notesSlide3.xml"/><Relationship Id="rId1" Type="http://schemas.openxmlformats.org/officeDocument/2006/relationships/slideLayout" Target="../slideLayouts/slideLayout90.xml"/><Relationship Id="rId6" Type="http://schemas.openxmlformats.org/officeDocument/2006/relationships/image" Target="../media/image35.emf"/><Relationship Id="rId5" Type="http://schemas.openxmlformats.org/officeDocument/2006/relationships/image" Target="../media/image34.emf"/><Relationship Id="rId10" Type="http://schemas.openxmlformats.org/officeDocument/2006/relationships/image" Target="../media/image39.emf"/><Relationship Id="rId4" Type="http://schemas.microsoft.com/office/2007/relationships/hdphoto" Target="../media/hdphoto1.wdp"/><Relationship Id="rId9" Type="http://schemas.openxmlformats.org/officeDocument/2006/relationships/image" Target="../media/image38.emf"/></Relationships>
</file>

<file path=ppt/slides/_rels/slide5.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33.png"/><Relationship Id="rId7" Type="http://schemas.openxmlformats.org/officeDocument/2006/relationships/image" Target="../media/image36.emf"/><Relationship Id="rId2" Type="http://schemas.openxmlformats.org/officeDocument/2006/relationships/notesSlide" Target="../notesSlides/notesSlide4.xml"/><Relationship Id="rId1" Type="http://schemas.openxmlformats.org/officeDocument/2006/relationships/slideLayout" Target="../slideLayouts/slideLayout90.xml"/><Relationship Id="rId6" Type="http://schemas.openxmlformats.org/officeDocument/2006/relationships/image" Target="../media/image35.emf"/><Relationship Id="rId5" Type="http://schemas.openxmlformats.org/officeDocument/2006/relationships/image" Target="../media/image34.emf"/><Relationship Id="rId10" Type="http://schemas.openxmlformats.org/officeDocument/2006/relationships/image" Target="../media/image39.emf"/><Relationship Id="rId4" Type="http://schemas.microsoft.com/office/2007/relationships/hdphoto" Target="../media/hdphoto1.wdp"/><Relationship Id="rId9" Type="http://schemas.openxmlformats.org/officeDocument/2006/relationships/image" Target="../media/image38.emf"/></Relationships>
</file>

<file path=ppt/slides/_rels/slide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xml"/><Relationship Id="rId1" Type="http://schemas.openxmlformats.org/officeDocument/2006/relationships/slideLayout" Target="../slideLayouts/slideLayout90.xml"/></Relationships>
</file>

<file path=ppt/slides/_rels/slide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6.xml"/><Relationship Id="rId1" Type="http://schemas.openxmlformats.org/officeDocument/2006/relationships/slideLayout" Target="../slideLayouts/slideLayout90.xml"/></Relationships>
</file>

<file path=ppt/slides/_rels/slide8.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33.png"/><Relationship Id="rId7" Type="http://schemas.openxmlformats.org/officeDocument/2006/relationships/image" Target="../media/image42.png"/><Relationship Id="rId2" Type="http://schemas.openxmlformats.org/officeDocument/2006/relationships/notesSlide" Target="../notesSlides/notesSlide7.xml"/><Relationship Id="rId1" Type="http://schemas.openxmlformats.org/officeDocument/2006/relationships/slideLayout" Target="../slideLayouts/slideLayout86.xml"/><Relationship Id="rId6" Type="http://schemas.microsoft.com/office/2007/relationships/hdphoto" Target="../media/hdphoto2.wdp"/><Relationship Id="rId11" Type="http://schemas.openxmlformats.org/officeDocument/2006/relationships/image" Target="../media/image43.png"/><Relationship Id="rId5" Type="http://schemas.openxmlformats.org/officeDocument/2006/relationships/image" Target="../media/image41.png"/><Relationship Id="rId10" Type="http://schemas.microsoft.com/office/2007/relationships/hdphoto" Target="../media/hdphoto5.wdp"/><Relationship Id="rId4" Type="http://schemas.microsoft.com/office/2007/relationships/hdphoto" Target="../media/hdphoto1.wdp"/><Relationship Id="rId9" Type="http://schemas.microsoft.com/office/2007/relationships/hdphoto" Target="../media/hdphoto4.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0"/>
            <a:ext cx="12192000" cy="523220"/>
          </a:xfrm>
          <a:prstGeom prst="rect">
            <a:avLst/>
          </a:prstGeom>
          <a:no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ysClr val="windowText" lastClr="000000"/>
                </a:solidFill>
                <a:effectLst/>
                <a:uLnTx/>
                <a:uFillTx/>
              </a:rPr>
              <a:t>Welcome to the</a:t>
            </a:r>
          </a:p>
        </p:txBody>
      </p:sp>
      <p:sp>
        <p:nvSpPr>
          <p:cNvPr id="6" name="TextBox 5"/>
          <p:cNvSpPr txBox="1"/>
          <p:nvPr/>
        </p:nvSpPr>
        <p:spPr>
          <a:xfrm>
            <a:off x="0" y="5881689"/>
            <a:ext cx="12192000" cy="646331"/>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Copenhagen</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3395" y="520946"/>
            <a:ext cx="7945210" cy="5363017"/>
          </a:xfrm>
          <a:prstGeom prst="rect">
            <a:avLst/>
          </a:prstGeom>
        </p:spPr>
      </p:pic>
    </p:spTree>
    <p:extLst>
      <p:ext uri="{BB962C8B-B14F-4D97-AF65-F5344CB8AC3E}">
        <p14:creationId xmlns:p14="http://schemas.microsoft.com/office/powerpoint/2010/main" val="1848964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75484" y="264964"/>
            <a:ext cx="11393367" cy="1097302"/>
          </a:xfrm>
        </p:spPr>
        <p:txBody>
          <a:bodyPr/>
          <a:lstStyle/>
          <a:p>
            <a:r>
              <a:rPr lang="en-US" dirty="0"/>
              <a:t>Azure Site Recovery</a:t>
            </a:r>
          </a:p>
        </p:txBody>
      </p:sp>
      <p:sp>
        <p:nvSpPr>
          <p:cNvPr id="5" name="Title 1"/>
          <p:cNvSpPr txBox="1">
            <a:spLocks/>
          </p:cNvSpPr>
          <p:nvPr/>
        </p:nvSpPr>
        <p:spPr>
          <a:xfrm>
            <a:off x="261707" y="746419"/>
            <a:ext cx="11849241" cy="1097302"/>
          </a:xfrm>
          <a:prstGeom prst="rect">
            <a:avLst/>
          </a:prstGeom>
        </p:spPr>
        <p:txBody>
          <a:bodyPr vert="horz" wrap="square" lIns="198955" tIns="124347" rIns="198955" bIns="124347" rtlCol="0" anchor="t">
            <a:noAutofit/>
          </a:bodyPr>
          <a:lstStyle>
            <a:lvl1pPr algn="l" defTabSz="685870" rtl="0" eaLnBrk="1" latinLnBrk="0" hangingPunct="1">
              <a:lnSpc>
                <a:spcPts val="4632"/>
              </a:lnSpc>
              <a:spcBef>
                <a:spcPct val="0"/>
              </a:spcBef>
              <a:buNone/>
              <a:defRPr lang="en-US" sz="4265" b="0" kern="1200" cap="none" spc="-75" baseline="0">
                <a:ln w="3175">
                  <a:noFill/>
                </a:ln>
                <a:solidFill>
                  <a:schemeClr val="accent2"/>
                </a:solidFill>
                <a:effectLst/>
                <a:latin typeface="+mj-lt"/>
                <a:ea typeface="+mn-ea"/>
                <a:cs typeface="Segoe UI" pitchFamily="34" charset="0"/>
              </a:defRPr>
            </a:lvl1pPr>
          </a:lstStyle>
          <a:p>
            <a:r>
              <a:rPr lang="en-US" sz="3264" dirty="0">
                <a:solidFill>
                  <a:schemeClr val="tx1"/>
                </a:solidFill>
              </a:rPr>
              <a:t>One solution for multiple infrastructures</a:t>
            </a:r>
            <a:endParaRPr sz="3264" dirty="0">
              <a:solidFill>
                <a:schemeClr val="tx1"/>
              </a:solidFill>
            </a:endParaRPr>
          </a:p>
        </p:txBody>
      </p:sp>
      <p:grpSp>
        <p:nvGrpSpPr>
          <p:cNvPr id="6" name="Group 5"/>
          <p:cNvGrpSpPr/>
          <p:nvPr/>
        </p:nvGrpSpPr>
        <p:grpSpPr>
          <a:xfrm>
            <a:off x="942416" y="1711690"/>
            <a:ext cx="3388459" cy="2010278"/>
            <a:chOff x="312420" y="1287780"/>
            <a:chExt cx="2491740" cy="1478280"/>
          </a:xfrm>
        </p:grpSpPr>
        <p:sp>
          <p:nvSpPr>
            <p:cNvPr id="7" name="Rounded Rectangle 6"/>
            <p:cNvSpPr/>
            <p:nvPr/>
          </p:nvSpPr>
          <p:spPr bwMode="auto">
            <a:xfrm>
              <a:off x="312420" y="1287780"/>
              <a:ext cx="2491740" cy="1478280"/>
            </a:xfrm>
            <a:prstGeom prst="roundRect">
              <a:avLst>
                <a:gd name="adj" fmla="val 7098"/>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4" tIns="198955" rIns="248694" bIns="198955" numCol="1" spcCol="0" rtlCol="0" fromWordArt="0" anchor="t" anchorCtr="0" forceAA="0" compatLnSpc="1">
              <a:prstTxWarp prst="textNoShape">
                <a:avLst/>
              </a:prstTxWarp>
              <a:noAutofit/>
            </a:bodyPr>
            <a:lstStyle/>
            <a:p>
              <a:pPr algn="ctr" defTabSz="1268069" fontAlgn="base">
                <a:lnSpc>
                  <a:spcPct val="90000"/>
                </a:lnSpc>
                <a:spcBef>
                  <a:spcPct val="0"/>
                </a:spcBef>
                <a:spcAft>
                  <a:spcPct val="0"/>
                </a:spcAft>
              </a:pPr>
              <a:endParaRPr lang="en-US" sz="3264"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8" name="Group 7"/>
            <p:cNvGrpSpPr/>
            <p:nvPr/>
          </p:nvGrpSpPr>
          <p:grpSpPr>
            <a:xfrm>
              <a:off x="379048" y="1355800"/>
              <a:ext cx="2349741" cy="1302840"/>
              <a:chOff x="379048" y="1355800"/>
              <a:chExt cx="2349741" cy="1302840"/>
            </a:xfrm>
          </p:grpSpPr>
          <p:sp>
            <p:nvSpPr>
              <p:cNvPr id="9" name="Freeform 207"/>
              <p:cNvSpPr>
                <a:spLocks noEditPoints="1"/>
              </p:cNvSpPr>
              <p:nvPr/>
            </p:nvSpPr>
            <p:spPr bwMode="gray">
              <a:xfrm>
                <a:off x="379048" y="1582722"/>
                <a:ext cx="654645" cy="502124"/>
              </a:xfrm>
              <a:custGeom>
                <a:avLst/>
                <a:gdLst>
                  <a:gd name="T0" fmla="*/ 1583 w 1601"/>
                  <a:gd name="T1" fmla="*/ 409 h 1191"/>
                  <a:gd name="T2" fmla="*/ 891 w 1601"/>
                  <a:gd name="T3" fmla="*/ 6 h 1191"/>
                  <a:gd name="T4" fmla="*/ 841 w 1601"/>
                  <a:gd name="T5" fmla="*/ 6 h 1191"/>
                  <a:gd name="T6" fmla="*/ 861 w 1601"/>
                  <a:gd name="T7" fmla="*/ 834 h 1191"/>
                  <a:gd name="T8" fmla="*/ 596 w 1601"/>
                  <a:gd name="T9" fmla="*/ 987 h 1191"/>
                  <a:gd name="T10" fmla="*/ 148 w 1601"/>
                  <a:gd name="T11" fmla="*/ 797 h 1191"/>
                  <a:gd name="T12" fmla="*/ 200 w 1601"/>
                  <a:gd name="T13" fmla="*/ 762 h 1191"/>
                  <a:gd name="T14" fmla="*/ 886 w 1601"/>
                  <a:gd name="T15" fmla="*/ 1163 h 1191"/>
                  <a:gd name="T16" fmla="*/ 853 w 1601"/>
                  <a:gd name="T17" fmla="*/ 1191 h 1191"/>
                  <a:gd name="T18" fmla="*/ 677 w 1601"/>
                  <a:gd name="T19" fmla="*/ 1097 h 1191"/>
                  <a:gd name="T20" fmla="*/ 730 w 1601"/>
                  <a:gd name="T21" fmla="*/ 1062 h 1191"/>
                  <a:gd name="T22" fmla="*/ 831 w 1601"/>
                  <a:gd name="T23" fmla="*/ 926 h 1191"/>
                  <a:gd name="T24" fmla="*/ 56 w 1601"/>
                  <a:gd name="T25" fmla="*/ 679 h 1191"/>
                  <a:gd name="T26" fmla="*/ 66 w 1601"/>
                  <a:gd name="T27" fmla="*/ 687 h 1191"/>
                  <a:gd name="T28" fmla="*/ 27 w 1601"/>
                  <a:gd name="T29" fmla="*/ 728 h 1191"/>
                  <a:gd name="T30" fmla="*/ 0 w 1601"/>
                  <a:gd name="T31" fmla="*/ 691 h 1191"/>
                  <a:gd name="T32" fmla="*/ 17 w 1601"/>
                  <a:gd name="T33" fmla="*/ 416 h 1191"/>
                  <a:gd name="T34" fmla="*/ 96 w 1601"/>
                  <a:gd name="T35" fmla="*/ 442 h 1191"/>
                  <a:gd name="T36" fmla="*/ 877 w 1601"/>
                  <a:gd name="T37" fmla="*/ 881 h 1191"/>
                  <a:gd name="T38" fmla="*/ 1600 w 1601"/>
                  <a:gd name="T39" fmla="*/ 438 h 1191"/>
                  <a:gd name="T40" fmla="*/ 1601 w 1601"/>
                  <a:gd name="T41" fmla="*/ 669 h 1191"/>
                  <a:gd name="T42" fmla="*/ 919 w 1601"/>
                  <a:gd name="T43" fmla="*/ 1087 h 1191"/>
                  <a:gd name="T44" fmla="*/ 894 w 1601"/>
                  <a:gd name="T45" fmla="*/ 853 h 1191"/>
                  <a:gd name="T46" fmla="*/ 525 w 1601"/>
                  <a:gd name="T47" fmla="*/ 886 h 1191"/>
                  <a:gd name="T48" fmla="*/ 316 w 1601"/>
                  <a:gd name="T49" fmla="*/ 770 h 1191"/>
                  <a:gd name="T50" fmla="*/ 300 w 1601"/>
                  <a:gd name="T51" fmla="*/ 721 h 1191"/>
                  <a:gd name="T52" fmla="*/ 523 w 1601"/>
                  <a:gd name="T53" fmla="*/ 822 h 1191"/>
                  <a:gd name="T54" fmla="*/ 539 w 1601"/>
                  <a:gd name="T55" fmla="*/ 870 h 1191"/>
                  <a:gd name="T56" fmla="*/ 712 w 1601"/>
                  <a:gd name="T57" fmla="*/ 1033 h 1191"/>
                  <a:gd name="T58" fmla="*/ 648 w 1601"/>
                  <a:gd name="T59" fmla="*/ 1091 h 1191"/>
                  <a:gd name="T60" fmla="*/ 617 w 1601"/>
                  <a:gd name="T61" fmla="*/ 1070 h 1191"/>
                  <a:gd name="T62" fmla="*/ 625 w 1601"/>
                  <a:gd name="T63" fmla="*/ 914 h 1191"/>
                  <a:gd name="T64" fmla="*/ 712 w 1601"/>
                  <a:gd name="T65" fmla="*/ 885 h 1191"/>
                  <a:gd name="T66" fmla="*/ 708 w 1601"/>
                  <a:gd name="T67" fmla="*/ 909 h 1191"/>
                  <a:gd name="T68" fmla="*/ 659 w 1601"/>
                  <a:gd name="T69" fmla="*/ 1044 h 1191"/>
                  <a:gd name="T70" fmla="*/ 712 w 1601"/>
                  <a:gd name="T71" fmla="*/ 1033 h 1191"/>
                  <a:gd name="T72" fmla="*/ 177 w 1601"/>
                  <a:gd name="T73" fmla="*/ 756 h 1191"/>
                  <a:gd name="T74" fmla="*/ 92 w 1601"/>
                  <a:gd name="T75" fmla="*/ 786 h 1191"/>
                  <a:gd name="T76" fmla="*/ 86 w 1601"/>
                  <a:gd name="T77" fmla="*/ 632 h 1191"/>
                  <a:gd name="T78" fmla="*/ 154 w 1601"/>
                  <a:gd name="T79" fmla="*/ 580 h 1191"/>
                  <a:gd name="T80" fmla="*/ 181 w 1601"/>
                  <a:gd name="T81" fmla="*/ 585 h 1191"/>
                  <a:gd name="T82" fmla="*/ 129 w 1601"/>
                  <a:gd name="T83" fmla="*/ 637 h 1191"/>
                  <a:gd name="T84" fmla="*/ 154 w 1601"/>
                  <a:gd name="T85" fmla="*/ 729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01" h="1191">
                    <a:moveTo>
                      <a:pt x="861" y="834"/>
                    </a:moveTo>
                    <a:cubicBezTo>
                      <a:pt x="1583" y="409"/>
                      <a:pt x="1583" y="409"/>
                      <a:pt x="1583" y="409"/>
                    </a:cubicBezTo>
                    <a:cubicBezTo>
                      <a:pt x="1581" y="407"/>
                      <a:pt x="1579" y="406"/>
                      <a:pt x="1576" y="404"/>
                    </a:cubicBezTo>
                    <a:cubicBezTo>
                      <a:pt x="891" y="6"/>
                      <a:pt x="891" y="6"/>
                      <a:pt x="891" y="6"/>
                    </a:cubicBezTo>
                    <a:cubicBezTo>
                      <a:pt x="884" y="2"/>
                      <a:pt x="875" y="0"/>
                      <a:pt x="866" y="0"/>
                    </a:cubicBezTo>
                    <a:cubicBezTo>
                      <a:pt x="857" y="0"/>
                      <a:pt x="848" y="2"/>
                      <a:pt x="841" y="6"/>
                    </a:cubicBezTo>
                    <a:cubicBezTo>
                      <a:pt x="130" y="422"/>
                      <a:pt x="130" y="422"/>
                      <a:pt x="130" y="422"/>
                    </a:cubicBezTo>
                    <a:lnTo>
                      <a:pt x="861" y="834"/>
                    </a:lnTo>
                    <a:close/>
                    <a:moveTo>
                      <a:pt x="200" y="762"/>
                    </a:moveTo>
                    <a:cubicBezTo>
                      <a:pt x="596" y="987"/>
                      <a:pt x="596" y="987"/>
                      <a:pt x="596" y="987"/>
                    </a:cubicBezTo>
                    <a:cubicBezTo>
                      <a:pt x="596" y="1051"/>
                      <a:pt x="596" y="1051"/>
                      <a:pt x="596" y="1051"/>
                    </a:cubicBezTo>
                    <a:cubicBezTo>
                      <a:pt x="148" y="797"/>
                      <a:pt x="148" y="797"/>
                      <a:pt x="148" y="797"/>
                    </a:cubicBezTo>
                    <a:cubicBezTo>
                      <a:pt x="188" y="773"/>
                      <a:pt x="188" y="773"/>
                      <a:pt x="188" y="773"/>
                    </a:cubicBezTo>
                    <a:cubicBezTo>
                      <a:pt x="192" y="771"/>
                      <a:pt x="197" y="767"/>
                      <a:pt x="200" y="762"/>
                    </a:cubicBezTo>
                    <a:close/>
                    <a:moveTo>
                      <a:pt x="886" y="897"/>
                    </a:moveTo>
                    <a:cubicBezTo>
                      <a:pt x="886" y="1163"/>
                      <a:pt x="886" y="1163"/>
                      <a:pt x="886" y="1163"/>
                    </a:cubicBezTo>
                    <a:cubicBezTo>
                      <a:pt x="884" y="1173"/>
                      <a:pt x="878" y="1182"/>
                      <a:pt x="870" y="1187"/>
                    </a:cubicBezTo>
                    <a:cubicBezTo>
                      <a:pt x="865" y="1190"/>
                      <a:pt x="859" y="1191"/>
                      <a:pt x="853" y="1191"/>
                    </a:cubicBezTo>
                    <a:cubicBezTo>
                      <a:pt x="847" y="1191"/>
                      <a:pt x="840" y="1190"/>
                      <a:pt x="834" y="1186"/>
                    </a:cubicBezTo>
                    <a:cubicBezTo>
                      <a:pt x="677" y="1097"/>
                      <a:pt x="677" y="1097"/>
                      <a:pt x="677" y="1097"/>
                    </a:cubicBezTo>
                    <a:cubicBezTo>
                      <a:pt x="718" y="1073"/>
                      <a:pt x="718" y="1073"/>
                      <a:pt x="718" y="1073"/>
                    </a:cubicBezTo>
                    <a:cubicBezTo>
                      <a:pt x="723" y="1071"/>
                      <a:pt x="727" y="1067"/>
                      <a:pt x="730" y="1062"/>
                    </a:cubicBezTo>
                    <a:cubicBezTo>
                      <a:pt x="831" y="1120"/>
                      <a:pt x="831" y="1120"/>
                      <a:pt x="831" y="1120"/>
                    </a:cubicBezTo>
                    <a:cubicBezTo>
                      <a:pt x="831" y="926"/>
                      <a:pt x="831" y="926"/>
                      <a:pt x="831" y="926"/>
                    </a:cubicBezTo>
                    <a:cubicBezTo>
                      <a:pt x="56" y="483"/>
                      <a:pt x="56" y="483"/>
                      <a:pt x="56" y="483"/>
                    </a:cubicBezTo>
                    <a:cubicBezTo>
                      <a:pt x="56" y="679"/>
                      <a:pt x="56" y="679"/>
                      <a:pt x="56" y="679"/>
                    </a:cubicBezTo>
                    <a:cubicBezTo>
                      <a:pt x="57" y="681"/>
                      <a:pt x="57" y="681"/>
                      <a:pt x="57" y="681"/>
                    </a:cubicBezTo>
                    <a:cubicBezTo>
                      <a:pt x="66" y="687"/>
                      <a:pt x="66" y="687"/>
                      <a:pt x="66" y="687"/>
                    </a:cubicBezTo>
                    <a:cubicBezTo>
                      <a:pt x="66" y="750"/>
                      <a:pt x="66" y="750"/>
                      <a:pt x="66" y="750"/>
                    </a:cubicBezTo>
                    <a:cubicBezTo>
                      <a:pt x="27" y="728"/>
                      <a:pt x="27" y="728"/>
                      <a:pt x="27" y="728"/>
                    </a:cubicBezTo>
                    <a:cubicBezTo>
                      <a:pt x="4" y="710"/>
                      <a:pt x="4" y="710"/>
                      <a:pt x="4" y="710"/>
                    </a:cubicBezTo>
                    <a:cubicBezTo>
                      <a:pt x="0" y="691"/>
                      <a:pt x="0" y="691"/>
                      <a:pt x="0" y="691"/>
                    </a:cubicBezTo>
                    <a:cubicBezTo>
                      <a:pt x="0" y="448"/>
                      <a:pt x="0" y="448"/>
                      <a:pt x="0" y="448"/>
                    </a:cubicBezTo>
                    <a:cubicBezTo>
                      <a:pt x="0" y="434"/>
                      <a:pt x="6" y="423"/>
                      <a:pt x="17" y="416"/>
                    </a:cubicBezTo>
                    <a:cubicBezTo>
                      <a:pt x="28" y="410"/>
                      <a:pt x="41" y="410"/>
                      <a:pt x="53" y="417"/>
                    </a:cubicBezTo>
                    <a:cubicBezTo>
                      <a:pt x="96" y="442"/>
                      <a:pt x="96" y="442"/>
                      <a:pt x="96" y="442"/>
                    </a:cubicBezTo>
                    <a:cubicBezTo>
                      <a:pt x="97" y="441"/>
                      <a:pt x="97" y="441"/>
                      <a:pt x="97" y="441"/>
                    </a:cubicBezTo>
                    <a:cubicBezTo>
                      <a:pt x="877" y="881"/>
                      <a:pt x="877" y="881"/>
                      <a:pt x="877" y="881"/>
                    </a:cubicBezTo>
                    <a:cubicBezTo>
                      <a:pt x="881" y="883"/>
                      <a:pt x="886" y="892"/>
                      <a:pt x="886" y="897"/>
                    </a:cubicBezTo>
                    <a:close/>
                    <a:moveTo>
                      <a:pt x="1600" y="438"/>
                    </a:moveTo>
                    <a:cubicBezTo>
                      <a:pt x="1601" y="441"/>
                      <a:pt x="1601" y="444"/>
                      <a:pt x="1601" y="448"/>
                    </a:cubicBezTo>
                    <a:cubicBezTo>
                      <a:pt x="1601" y="669"/>
                      <a:pt x="1601" y="669"/>
                      <a:pt x="1601" y="669"/>
                    </a:cubicBezTo>
                    <a:cubicBezTo>
                      <a:pt x="1601" y="686"/>
                      <a:pt x="1591" y="704"/>
                      <a:pt x="1576" y="712"/>
                    </a:cubicBezTo>
                    <a:cubicBezTo>
                      <a:pt x="919" y="1087"/>
                      <a:pt x="919" y="1087"/>
                      <a:pt x="919" y="1087"/>
                    </a:cubicBezTo>
                    <a:cubicBezTo>
                      <a:pt x="919" y="897"/>
                      <a:pt x="919" y="897"/>
                      <a:pt x="919" y="897"/>
                    </a:cubicBezTo>
                    <a:cubicBezTo>
                      <a:pt x="919" y="880"/>
                      <a:pt x="909" y="862"/>
                      <a:pt x="894" y="853"/>
                    </a:cubicBezTo>
                    <a:lnTo>
                      <a:pt x="1600" y="438"/>
                    </a:lnTo>
                    <a:close/>
                    <a:moveTo>
                      <a:pt x="525" y="886"/>
                    </a:moveTo>
                    <a:cubicBezTo>
                      <a:pt x="522" y="886"/>
                      <a:pt x="519" y="885"/>
                      <a:pt x="516" y="884"/>
                    </a:cubicBezTo>
                    <a:cubicBezTo>
                      <a:pt x="316" y="770"/>
                      <a:pt x="316" y="770"/>
                      <a:pt x="316" y="770"/>
                    </a:cubicBezTo>
                    <a:cubicBezTo>
                      <a:pt x="307" y="765"/>
                      <a:pt x="300" y="753"/>
                      <a:pt x="300" y="742"/>
                    </a:cubicBezTo>
                    <a:cubicBezTo>
                      <a:pt x="300" y="721"/>
                      <a:pt x="300" y="721"/>
                      <a:pt x="300" y="721"/>
                    </a:cubicBezTo>
                    <a:cubicBezTo>
                      <a:pt x="300" y="708"/>
                      <a:pt x="311" y="701"/>
                      <a:pt x="323" y="708"/>
                    </a:cubicBezTo>
                    <a:cubicBezTo>
                      <a:pt x="523" y="822"/>
                      <a:pt x="523" y="822"/>
                      <a:pt x="523" y="822"/>
                    </a:cubicBezTo>
                    <a:cubicBezTo>
                      <a:pt x="532" y="827"/>
                      <a:pt x="539" y="839"/>
                      <a:pt x="539" y="849"/>
                    </a:cubicBezTo>
                    <a:cubicBezTo>
                      <a:pt x="539" y="870"/>
                      <a:pt x="539" y="870"/>
                      <a:pt x="539" y="870"/>
                    </a:cubicBezTo>
                    <a:cubicBezTo>
                      <a:pt x="539" y="880"/>
                      <a:pt x="533" y="886"/>
                      <a:pt x="525" y="886"/>
                    </a:cubicBezTo>
                    <a:close/>
                    <a:moveTo>
                      <a:pt x="712" y="1033"/>
                    </a:moveTo>
                    <a:cubicBezTo>
                      <a:pt x="718" y="1040"/>
                      <a:pt x="716" y="1051"/>
                      <a:pt x="708" y="1056"/>
                    </a:cubicBezTo>
                    <a:cubicBezTo>
                      <a:pt x="648" y="1091"/>
                      <a:pt x="648" y="1091"/>
                      <a:pt x="648" y="1091"/>
                    </a:cubicBezTo>
                    <a:cubicBezTo>
                      <a:pt x="640" y="1096"/>
                      <a:pt x="626" y="1090"/>
                      <a:pt x="622" y="1086"/>
                    </a:cubicBezTo>
                    <a:cubicBezTo>
                      <a:pt x="618" y="1082"/>
                      <a:pt x="617" y="1070"/>
                      <a:pt x="617" y="1070"/>
                    </a:cubicBezTo>
                    <a:cubicBezTo>
                      <a:pt x="617" y="932"/>
                      <a:pt x="617" y="932"/>
                      <a:pt x="617" y="932"/>
                    </a:cubicBezTo>
                    <a:cubicBezTo>
                      <a:pt x="617" y="932"/>
                      <a:pt x="618" y="918"/>
                      <a:pt x="625" y="914"/>
                    </a:cubicBezTo>
                    <a:cubicBezTo>
                      <a:pt x="684" y="880"/>
                      <a:pt x="684" y="880"/>
                      <a:pt x="684" y="880"/>
                    </a:cubicBezTo>
                    <a:cubicBezTo>
                      <a:pt x="693" y="875"/>
                      <a:pt x="706" y="878"/>
                      <a:pt x="712" y="885"/>
                    </a:cubicBezTo>
                    <a:cubicBezTo>
                      <a:pt x="712" y="885"/>
                      <a:pt x="712" y="885"/>
                      <a:pt x="712" y="885"/>
                    </a:cubicBezTo>
                    <a:cubicBezTo>
                      <a:pt x="717" y="893"/>
                      <a:pt x="716" y="904"/>
                      <a:pt x="708" y="909"/>
                    </a:cubicBezTo>
                    <a:cubicBezTo>
                      <a:pt x="659" y="937"/>
                      <a:pt x="659" y="937"/>
                      <a:pt x="659" y="937"/>
                    </a:cubicBezTo>
                    <a:cubicBezTo>
                      <a:pt x="659" y="1044"/>
                      <a:pt x="659" y="1044"/>
                      <a:pt x="659" y="1044"/>
                    </a:cubicBezTo>
                    <a:cubicBezTo>
                      <a:pt x="684" y="1029"/>
                      <a:pt x="684" y="1029"/>
                      <a:pt x="684" y="1029"/>
                    </a:cubicBezTo>
                    <a:cubicBezTo>
                      <a:pt x="693" y="1024"/>
                      <a:pt x="706" y="1025"/>
                      <a:pt x="712" y="1033"/>
                    </a:cubicBezTo>
                    <a:close/>
                    <a:moveTo>
                      <a:pt x="182" y="733"/>
                    </a:moveTo>
                    <a:cubicBezTo>
                      <a:pt x="188" y="740"/>
                      <a:pt x="186" y="751"/>
                      <a:pt x="177" y="756"/>
                    </a:cubicBezTo>
                    <a:cubicBezTo>
                      <a:pt x="118" y="791"/>
                      <a:pt x="118" y="791"/>
                      <a:pt x="118" y="791"/>
                    </a:cubicBezTo>
                    <a:cubicBezTo>
                      <a:pt x="109" y="796"/>
                      <a:pt x="96" y="790"/>
                      <a:pt x="92" y="786"/>
                    </a:cubicBezTo>
                    <a:cubicBezTo>
                      <a:pt x="88" y="782"/>
                      <a:pt x="86" y="770"/>
                      <a:pt x="86" y="770"/>
                    </a:cubicBezTo>
                    <a:cubicBezTo>
                      <a:pt x="86" y="632"/>
                      <a:pt x="86" y="632"/>
                      <a:pt x="86" y="632"/>
                    </a:cubicBezTo>
                    <a:cubicBezTo>
                      <a:pt x="86" y="632"/>
                      <a:pt x="88" y="618"/>
                      <a:pt x="95" y="614"/>
                    </a:cubicBezTo>
                    <a:cubicBezTo>
                      <a:pt x="154" y="580"/>
                      <a:pt x="154" y="580"/>
                      <a:pt x="154" y="580"/>
                    </a:cubicBezTo>
                    <a:cubicBezTo>
                      <a:pt x="163" y="575"/>
                      <a:pt x="176" y="578"/>
                      <a:pt x="181" y="585"/>
                    </a:cubicBezTo>
                    <a:cubicBezTo>
                      <a:pt x="181" y="585"/>
                      <a:pt x="181" y="585"/>
                      <a:pt x="181" y="585"/>
                    </a:cubicBezTo>
                    <a:cubicBezTo>
                      <a:pt x="187" y="593"/>
                      <a:pt x="186" y="604"/>
                      <a:pt x="177" y="609"/>
                    </a:cubicBezTo>
                    <a:cubicBezTo>
                      <a:pt x="129" y="637"/>
                      <a:pt x="129" y="637"/>
                      <a:pt x="129" y="637"/>
                    </a:cubicBezTo>
                    <a:cubicBezTo>
                      <a:pt x="129" y="744"/>
                      <a:pt x="129" y="744"/>
                      <a:pt x="129" y="744"/>
                    </a:cubicBezTo>
                    <a:cubicBezTo>
                      <a:pt x="154" y="729"/>
                      <a:pt x="154" y="729"/>
                      <a:pt x="154" y="729"/>
                    </a:cubicBezTo>
                    <a:cubicBezTo>
                      <a:pt x="163" y="724"/>
                      <a:pt x="176" y="725"/>
                      <a:pt x="182" y="733"/>
                    </a:cubicBezTo>
                    <a:close/>
                  </a:path>
                </a:pathLst>
              </a:custGeom>
              <a:solidFill>
                <a:schemeClr val="tx2"/>
              </a:solidFill>
              <a:ln>
                <a:noFill/>
              </a:ln>
              <a:extLst/>
            </p:spPr>
            <p:txBody>
              <a:bodyPr vert="horz" wrap="square" lIns="932603" tIns="0" rIns="0" bIns="214499" numCol="1" anchor="b" anchorCtr="0" compatLnSpc="1">
                <a:prstTxWarp prst="textNoShape">
                  <a:avLst/>
                </a:prstTxWarp>
              </a:bodyPr>
              <a:lstStyle/>
              <a:p>
                <a:endParaRPr lang="en-US" sz="1428" dirty="0">
                  <a:solidFill>
                    <a:srgbClr val="EFEFEF"/>
                  </a:solidFill>
                </a:endParaRPr>
              </a:p>
            </p:txBody>
          </p:sp>
          <p:sp>
            <p:nvSpPr>
              <p:cNvPr id="10" name="Freeform 207"/>
              <p:cNvSpPr>
                <a:spLocks noEditPoints="1"/>
              </p:cNvSpPr>
              <p:nvPr/>
            </p:nvSpPr>
            <p:spPr bwMode="gray">
              <a:xfrm>
                <a:off x="2074144" y="1583285"/>
                <a:ext cx="654645" cy="502124"/>
              </a:xfrm>
              <a:custGeom>
                <a:avLst/>
                <a:gdLst>
                  <a:gd name="T0" fmla="*/ 1583 w 1601"/>
                  <a:gd name="T1" fmla="*/ 409 h 1191"/>
                  <a:gd name="T2" fmla="*/ 891 w 1601"/>
                  <a:gd name="T3" fmla="*/ 6 h 1191"/>
                  <a:gd name="T4" fmla="*/ 841 w 1601"/>
                  <a:gd name="T5" fmla="*/ 6 h 1191"/>
                  <a:gd name="T6" fmla="*/ 861 w 1601"/>
                  <a:gd name="T7" fmla="*/ 834 h 1191"/>
                  <a:gd name="T8" fmla="*/ 596 w 1601"/>
                  <a:gd name="T9" fmla="*/ 987 h 1191"/>
                  <a:gd name="T10" fmla="*/ 148 w 1601"/>
                  <a:gd name="T11" fmla="*/ 797 h 1191"/>
                  <a:gd name="T12" fmla="*/ 200 w 1601"/>
                  <a:gd name="T13" fmla="*/ 762 h 1191"/>
                  <a:gd name="T14" fmla="*/ 886 w 1601"/>
                  <a:gd name="T15" fmla="*/ 1163 h 1191"/>
                  <a:gd name="T16" fmla="*/ 853 w 1601"/>
                  <a:gd name="T17" fmla="*/ 1191 h 1191"/>
                  <a:gd name="T18" fmla="*/ 677 w 1601"/>
                  <a:gd name="T19" fmla="*/ 1097 h 1191"/>
                  <a:gd name="T20" fmla="*/ 730 w 1601"/>
                  <a:gd name="T21" fmla="*/ 1062 h 1191"/>
                  <a:gd name="T22" fmla="*/ 831 w 1601"/>
                  <a:gd name="T23" fmla="*/ 926 h 1191"/>
                  <a:gd name="T24" fmla="*/ 56 w 1601"/>
                  <a:gd name="T25" fmla="*/ 679 h 1191"/>
                  <a:gd name="T26" fmla="*/ 66 w 1601"/>
                  <a:gd name="T27" fmla="*/ 687 h 1191"/>
                  <a:gd name="T28" fmla="*/ 27 w 1601"/>
                  <a:gd name="T29" fmla="*/ 728 h 1191"/>
                  <a:gd name="T30" fmla="*/ 0 w 1601"/>
                  <a:gd name="T31" fmla="*/ 691 h 1191"/>
                  <a:gd name="T32" fmla="*/ 17 w 1601"/>
                  <a:gd name="T33" fmla="*/ 416 h 1191"/>
                  <a:gd name="T34" fmla="*/ 96 w 1601"/>
                  <a:gd name="T35" fmla="*/ 442 h 1191"/>
                  <a:gd name="T36" fmla="*/ 877 w 1601"/>
                  <a:gd name="T37" fmla="*/ 881 h 1191"/>
                  <a:gd name="T38" fmla="*/ 1600 w 1601"/>
                  <a:gd name="T39" fmla="*/ 438 h 1191"/>
                  <a:gd name="T40" fmla="*/ 1601 w 1601"/>
                  <a:gd name="T41" fmla="*/ 669 h 1191"/>
                  <a:gd name="T42" fmla="*/ 919 w 1601"/>
                  <a:gd name="T43" fmla="*/ 1087 h 1191"/>
                  <a:gd name="T44" fmla="*/ 894 w 1601"/>
                  <a:gd name="T45" fmla="*/ 853 h 1191"/>
                  <a:gd name="T46" fmla="*/ 525 w 1601"/>
                  <a:gd name="T47" fmla="*/ 886 h 1191"/>
                  <a:gd name="T48" fmla="*/ 316 w 1601"/>
                  <a:gd name="T49" fmla="*/ 770 h 1191"/>
                  <a:gd name="T50" fmla="*/ 300 w 1601"/>
                  <a:gd name="T51" fmla="*/ 721 h 1191"/>
                  <a:gd name="T52" fmla="*/ 523 w 1601"/>
                  <a:gd name="T53" fmla="*/ 822 h 1191"/>
                  <a:gd name="T54" fmla="*/ 539 w 1601"/>
                  <a:gd name="T55" fmla="*/ 870 h 1191"/>
                  <a:gd name="T56" fmla="*/ 712 w 1601"/>
                  <a:gd name="T57" fmla="*/ 1033 h 1191"/>
                  <a:gd name="T58" fmla="*/ 648 w 1601"/>
                  <a:gd name="T59" fmla="*/ 1091 h 1191"/>
                  <a:gd name="T60" fmla="*/ 617 w 1601"/>
                  <a:gd name="T61" fmla="*/ 1070 h 1191"/>
                  <a:gd name="T62" fmla="*/ 625 w 1601"/>
                  <a:gd name="T63" fmla="*/ 914 h 1191"/>
                  <a:gd name="T64" fmla="*/ 712 w 1601"/>
                  <a:gd name="T65" fmla="*/ 885 h 1191"/>
                  <a:gd name="T66" fmla="*/ 708 w 1601"/>
                  <a:gd name="T67" fmla="*/ 909 h 1191"/>
                  <a:gd name="T68" fmla="*/ 659 w 1601"/>
                  <a:gd name="T69" fmla="*/ 1044 h 1191"/>
                  <a:gd name="T70" fmla="*/ 712 w 1601"/>
                  <a:gd name="T71" fmla="*/ 1033 h 1191"/>
                  <a:gd name="T72" fmla="*/ 177 w 1601"/>
                  <a:gd name="T73" fmla="*/ 756 h 1191"/>
                  <a:gd name="T74" fmla="*/ 92 w 1601"/>
                  <a:gd name="T75" fmla="*/ 786 h 1191"/>
                  <a:gd name="T76" fmla="*/ 86 w 1601"/>
                  <a:gd name="T77" fmla="*/ 632 h 1191"/>
                  <a:gd name="T78" fmla="*/ 154 w 1601"/>
                  <a:gd name="T79" fmla="*/ 580 h 1191"/>
                  <a:gd name="T80" fmla="*/ 181 w 1601"/>
                  <a:gd name="T81" fmla="*/ 585 h 1191"/>
                  <a:gd name="T82" fmla="*/ 129 w 1601"/>
                  <a:gd name="T83" fmla="*/ 637 h 1191"/>
                  <a:gd name="T84" fmla="*/ 154 w 1601"/>
                  <a:gd name="T85" fmla="*/ 729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01" h="1191">
                    <a:moveTo>
                      <a:pt x="861" y="834"/>
                    </a:moveTo>
                    <a:cubicBezTo>
                      <a:pt x="1583" y="409"/>
                      <a:pt x="1583" y="409"/>
                      <a:pt x="1583" y="409"/>
                    </a:cubicBezTo>
                    <a:cubicBezTo>
                      <a:pt x="1581" y="407"/>
                      <a:pt x="1579" y="406"/>
                      <a:pt x="1576" y="404"/>
                    </a:cubicBezTo>
                    <a:cubicBezTo>
                      <a:pt x="891" y="6"/>
                      <a:pt x="891" y="6"/>
                      <a:pt x="891" y="6"/>
                    </a:cubicBezTo>
                    <a:cubicBezTo>
                      <a:pt x="884" y="2"/>
                      <a:pt x="875" y="0"/>
                      <a:pt x="866" y="0"/>
                    </a:cubicBezTo>
                    <a:cubicBezTo>
                      <a:pt x="857" y="0"/>
                      <a:pt x="848" y="2"/>
                      <a:pt x="841" y="6"/>
                    </a:cubicBezTo>
                    <a:cubicBezTo>
                      <a:pt x="130" y="422"/>
                      <a:pt x="130" y="422"/>
                      <a:pt x="130" y="422"/>
                    </a:cubicBezTo>
                    <a:lnTo>
                      <a:pt x="861" y="834"/>
                    </a:lnTo>
                    <a:close/>
                    <a:moveTo>
                      <a:pt x="200" y="762"/>
                    </a:moveTo>
                    <a:cubicBezTo>
                      <a:pt x="596" y="987"/>
                      <a:pt x="596" y="987"/>
                      <a:pt x="596" y="987"/>
                    </a:cubicBezTo>
                    <a:cubicBezTo>
                      <a:pt x="596" y="1051"/>
                      <a:pt x="596" y="1051"/>
                      <a:pt x="596" y="1051"/>
                    </a:cubicBezTo>
                    <a:cubicBezTo>
                      <a:pt x="148" y="797"/>
                      <a:pt x="148" y="797"/>
                      <a:pt x="148" y="797"/>
                    </a:cubicBezTo>
                    <a:cubicBezTo>
                      <a:pt x="188" y="773"/>
                      <a:pt x="188" y="773"/>
                      <a:pt x="188" y="773"/>
                    </a:cubicBezTo>
                    <a:cubicBezTo>
                      <a:pt x="192" y="771"/>
                      <a:pt x="197" y="767"/>
                      <a:pt x="200" y="762"/>
                    </a:cubicBezTo>
                    <a:close/>
                    <a:moveTo>
                      <a:pt x="886" y="897"/>
                    </a:moveTo>
                    <a:cubicBezTo>
                      <a:pt x="886" y="1163"/>
                      <a:pt x="886" y="1163"/>
                      <a:pt x="886" y="1163"/>
                    </a:cubicBezTo>
                    <a:cubicBezTo>
                      <a:pt x="884" y="1173"/>
                      <a:pt x="878" y="1182"/>
                      <a:pt x="870" y="1187"/>
                    </a:cubicBezTo>
                    <a:cubicBezTo>
                      <a:pt x="865" y="1190"/>
                      <a:pt x="859" y="1191"/>
                      <a:pt x="853" y="1191"/>
                    </a:cubicBezTo>
                    <a:cubicBezTo>
                      <a:pt x="847" y="1191"/>
                      <a:pt x="840" y="1190"/>
                      <a:pt x="834" y="1186"/>
                    </a:cubicBezTo>
                    <a:cubicBezTo>
                      <a:pt x="677" y="1097"/>
                      <a:pt x="677" y="1097"/>
                      <a:pt x="677" y="1097"/>
                    </a:cubicBezTo>
                    <a:cubicBezTo>
                      <a:pt x="718" y="1073"/>
                      <a:pt x="718" y="1073"/>
                      <a:pt x="718" y="1073"/>
                    </a:cubicBezTo>
                    <a:cubicBezTo>
                      <a:pt x="723" y="1071"/>
                      <a:pt x="727" y="1067"/>
                      <a:pt x="730" y="1062"/>
                    </a:cubicBezTo>
                    <a:cubicBezTo>
                      <a:pt x="831" y="1120"/>
                      <a:pt x="831" y="1120"/>
                      <a:pt x="831" y="1120"/>
                    </a:cubicBezTo>
                    <a:cubicBezTo>
                      <a:pt x="831" y="926"/>
                      <a:pt x="831" y="926"/>
                      <a:pt x="831" y="926"/>
                    </a:cubicBezTo>
                    <a:cubicBezTo>
                      <a:pt x="56" y="483"/>
                      <a:pt x="56" y="483"/>
                      <a:pt x="56" y="483"/>
                    </a:cubicBezTo>
                    <a:cubicBezTo>
                      <a:pt x="56" y="679"/>
                      <a:pt x="56" y="679"/>
                      <a:pt x="56" y="679"/>
                    </a:cubicBezTo>
                    <a:cubicBezTo>
                      <a:pt x="57" y="681"/>
                      <a:pt x="57" y="681"/>
                      <a:pt x="57" y="681"/>
                    </a:cubicBezTo>
                    <a:cubicBezTo>
                      <a:pt x="66" y="687"/>
                      <a:pt x="66" y="687"/>
                      <a:pt x="66" y="687"/>
                    </a:cubicBezTo>
                    <a:cubicBezTo>
                      <a:pt x="66" y="750"/>
                      <a:pt x="66" y="750"/>
                      <a:pt x="66" y="750"/>
                    </a:cubicBezTo>
                    <a:cubicBezTo>
                      <a:pt x="27" y="728"/>
                      <a:pt x="27" y="728"/>
                      <a:pt x="27" y="728"/>
                    </a:cubicBezTo>
                    <a:cubicBezTo>
                      <a:pt x="4" y="710"/>
                      <a:pt x="4" y="710"/>
                      <a:pt x="4" y="710"/>
                    </a:cubicBezTo>
                    <a:cubicBezTo>
                      <a:pt x="0" y="691"/>
                      <a:pt x="0" y="691"/>
                      <a:pt x="0" y="691"/>
                    </a:cubicBezTo>
                    <a:cubicBezTo>
                      <a:pt x="0" y="448"/>
                      <a:pt x="0" y="448"/>
                      <a:pt x="0" y="448"/>
                    </a:cubicBezTo>
                    <a:cubicBezTo>
                      <a:pt x="0" y="434"/>
                      <a:pt x="6" y="423"/>
                      <a:pt x="17" y="416"/>
                    </a:cubicBezTo>
                    <a:cubicBezTo>
                      <a:pt x="28" y="410"/>
                      <a:pt x="41" y="410"/>
                      <a:pt x="53" y="417"/>
                    </a:cubicBezTo>
                    <a:cubicBezTo>
                      <a:pt x="96" y="442"/>
                      <a:pt x="96" y="442"/>
                      <a:pt x="96" y="442"/>
                    </a:cubicBezTo>
                    <a:cubicBezTo>
                      <a:pt x="97" y="441"/>
                      <a:pt x="97" y="441"/>
                      <a:pt x="97" y="441"/>
                    </a:cubicBezTo>
                    <a:cubicBezTo>
                      <a:pt x="877" y="881"/>
                      <a:pt x="877" y="881"/>
                      <a:pt x="877" y="881"/>
                    </a:cubicBezTo>
                    <a:cubicBezTo>
                      <a:pt x="881" y="883"/>
                      <a:pt x="886" y="892"/>
                      <a:pt x="886" y="897"/>
                    </a:cubicBezTo>
                    <a:close/>
                    <a:moveTo>
                      <a:pt x="1600" y="438"/>
                    </a:moveTo>
                    <a:cubicBezTo>
                      <a:pt x="1601" y="441"/>
                      <a:pt x="1601" y="444"/>
                      <a:pt x="1601" y="448"/>
                    </a:cubicBezTo>
                    <a:cubicBezTo>
                      <a:pt x="1601" y="669"/>
                      <a:pt x="1601" y="669"/>
                      <a:pt x="1601" y="669"/>
                    </a:cubicBezTo>
                    <a:cubicBezTo>
                      <a:pt x="1601" y="686"/>
                      <a:pt x="1591" y="704"/>
                      <a:pt x="1576" y="712"/>
                    </a:cubicBezTo>
                    <a:cubicBezTo>
                      <a:pt x="919" y="1087"/>
                      <a:pt x="919" y="1087"/>
                      <a:pt x="919" y="1087"/>
                    </a:cubicBezTo>
                    <a:cubicBezTo>
                      <a:pt x="919" y="897"/>
                      <a:pt x="919" y="897"/>
                      <a:pt x="919" y="897"/>
                    </a:cubicBezTo>
                    <a:cubicBezTo>
                      <a:pt x="919" y="880"/>
                      <a:pt x="909" y="862"/>
                      <a:pt x="894" y="853"/>
                    </a:cubicBezTo>
                    <a:lnTo>
                      <a:pt x="1600" y="438"/>
                    </a:lnTo>
                    <a:close/>
                    <a:moveTo>
                      <a:pt x="525" y="886"/>
                    </a:moveTo>
                    <a:cubicBezTo>
                      <a:pt x="522" y="886"/>
                      <a:pt x="519" y="885"/>
                      <a:pt x="516" y="884"/>
                    </a:cubicBezTo>
                    <a:cubicBezTo>
                      <a:pt x="316" y="770"/>
                      <a:pt x="316" y="770"/>
                      <a:pt x="316" y="770"/>
                    </a:cubicBezTo>
                    <a:cubicBezTo>
                      <a:pt x="307" y="765"/>
                      <a:pt x="300" y="753"/>
                      <a:pt x="300" y="742"/>
                    </a:cubicBezTo>
                    <a:cubicBezTo>
                      <a:pt x="300" y="721"/>
                      <a:pt x="300" y="721"/>
                      <a:pt x="300" y="721"/>
                    </a:cubicBezTo>
                    <a:cubicBezTo>
                      <a:pt x="300" y="708"/>
                      <a:pt x="311" y="701"/>
                      <a:pt x="323" y="708"/>
                    </a:cubicBezTo>
                    <a:cubicBezTo>
                      <a:pt x="523" y="822"/>
                      <a:pt x="523" y="822"/>
                      <a:pt x="523" y="822"/>
                    </a:cubicBezTo>
                    <a:cubicBezTo>
                      <a:pt x="532" y="827"/>
                      <a:pt x="539" y="839"/>
                      <a:pt x="539" y="849"/>
                    </a:cubicBezTo>
                    <a:cubicBezTo>
                      <a:pt x="539" y="870"/>
                      <a:pt x="539" y="870"/>
                      <a:pt x="539" y="870"/>
                    </a:cubicBezTo>
                    <a:cubicBezTo>
                      <a:pt x="539" y="880"/>
                      <a:pt x="533" y="886"/>
                      <a:pt x="525" y="886"/>
                    </a:cubicBezTo>
                    <a:close/>
                    <a:moveTo>
                      <a:pt x="712" y="1033"/>
                    </a:moveTo>
                    <a:cubicBezTo>
                      <a:pt x="718" y="1040"/>
                      <a:pt x="716" y="1051"/>
                      <a:pt x="708" y="1056"/>
                    </a:cubicBezTo>
                    <a:cubicBezTo>
                      <a:pt x="648" y="1091"/>
                      <a:pt x="648" y="1091"/>
                      <a:pt x="648" y="1091"/>
                    </a:cubicBezTo>
                    <a:cubicBezTo>
                      <a:pt x="640" y="1096"/>
                      <a:pt x="626" y="1090"/>
                      <a:pt x="622" y="1086"/>
                    </a:cubicBezTo>
                    <a:cubicBezTo>
                      <a:pt x="618" y="1082"/>
                      <a:pt x="617" y="1070"/>
                      <a:pt x="617" y="1070"/>
                    </a:cubicBezTo>
                    <a:cubicBezTo>
                      <a:pt x="617" y="932"/>
                      <a:pt x="617" y="932"/>
                      <a:pt x="617" y="932"/>
                    </a:cubicBezTo>
                    <a:cubicBezTo>
                      <a:pt x="617" y="932"/>
                      <a:pt x="618" y="918"/>
                      <a:pt x="625" y="914"/>
                    </a:cubicBezTo>
                    <a:cubicBezTo>
                      <a:pt x="684" y="880"/>
                      <a:pt x="684" y="880"/>
                      <a:pt x="684" y="880"/>
                    </a:cubicBezTo>
                    <a:cubicBezTo>
                      <a:pt x="693" y="875"/>
                      <a:pt x="706" y="878"/>
                      <a:pt x="712" y="885"/>
                    </a:cubicBezTo>
                    <a:cubicBezTo>
                      <a:pt x="712" y="885"/>
                      <a:pt x="712" y="885"/>
                      <a:pt x="712" y="885"/>
                    </a:cubicBezTo>
                    <a:cubicBezTo>
                      <a:pt x="717" y="893"/>
                      <a:pt x="716" y="904"/>
                      <a:pt x="708" y="909"/>
                    </a:cubicBezTo>
                    <a:cubicBezTo>
                      <a:pt x="659" y="937"/>
                      <a:pt x="659" y="937"/>
                      <a:pt x="659" y="937"/>
                    </a:cubicBezTo>
                    <a:cubicBezTo>
                      <a:pt x="659" y="1044"/>
                      <a:pt x="659" y="1044"/>
                      <a:pt x="659" y="1044"/>
                    </a:cubicBezTo>
                    <a:cubicBezTo>
                      <a:pt x="684" y="1029"/>
                      <a:pt x="684" y="1029"/>
                      <a:pt x="684" y="1029"/>
                    </a:cubicBezTo>
                    <a:cubicBezTo>
                      <a:pt x="693" y="1024"/>
                      <a:pt x="706" y="1025"/>
                      <a:pt x="712" y="1033"/>
                    </a:cubicBezTo>
                    <a:close/>
                    <a:moveTo>
                      <a:pt x="182" y="733"/>
                    </a:moveTo>
                    <a:cubicBezTo>
                      <a:pt x="188" y="740"/>
                      <a:pt x="186" y="751"/>
                      <a:pt x="177" y="756"/>
                    </a:cubicBezTo>
                    <a:cubicBezTo>
                      <a:pt x="118" y="791"/>
                      <a:pt x="118" y="791"/>
                      <a:pt x="118" y="791"/>
                    </a:cubicBezTo>
                    <a:cubicBezTo>
                      <a:pt x="109" y="796"/>
                      <a:pt x="96" y="790"/>
                      <a:pt x="92" y="786"/>
                    </a:cubicBezTo>
                    <a:cubicBezTo>
                      <a:pt x="88" y="782"/>
                      <a:pt x="86" y="770"/>
                      <a:pt x="86" y="770"/>
                    </a:cubicBezTo>
                    <a:cubicBezTo>
                      <a:pt x="86" y="632"/>
                      <a:pt x="86" y="632"/>
                      <a:pt x="86" y="632"/>
                    </a:cubicBezTo>
                    <a:cubicBezTo>
                      <a:pt x="86" y="632"/>
                      <a:pt x="88" y="618"/>
                      <a:pt x="95" y="614"/>
                    </a:cubicBezTo>
                    <a:cubicBezTo>
                      <a:pt x="154" y="580"/>
                      <a:pt x="154" y="580"/>
                      <a:pt x="154" y="580"/>
                    </a:cubicBezTo>
                    <a:cubicBezTo>
                      <a:pt x="163" y="575"/>
                      <a:pt x="176" y="578"/>
                      <a:pt x="181" y="585"/>
                    </a:cubicBezTo>
                    <a:cubicBezTo>
                      <a:pt x="181" y="585"/>
                      <a:pt x="181" y="585"/>
                      <a:pt x="181" y="585"/>
                    </a:cubicBezTo>
                    <a:cubicBezTo>
                      <a:pt x="187" y="593"/>
                      <a:pt x="186" y="604"/>
                      <a:pt x="177" y="609"/>
                    </a:cubicBezTo>
                    <a:cubicBezTo>
                      <a:pt x="129" y="637"/>
                      <a:pt x="129" y="637"/>
                      <a:pt x="129" y="637"/>
                    </a:cubicBezTo>
                    <a:cubicBezTo>
                      <a:pt x="129" y="744"/>
                      <a:pt x="129" y="744"/>
                      <a:pt x="129" y="744"/>
                    </a:cubicBezTo>
                    <a:cubicBezTo>
                      <a:pt x="154" y="729"/>
                      <a:pt x="154" y="729"/>
                      <a:pt x="154" y="729"/>
                    </a:cubicBezTo>
                    <a:cubicBezTo>
                      <a:pt x="163" y="724"/>
                      <a:pt x="176" y="725"/>
                      <a:pt x="182" y="733"/>
                    </a:cubicBezTo>
                    <a:close/>
                  </a:path>
                </a:pathLst>
              </a:custGeom>
              <a:solidFill>
                <a:schemeClr val="tx2"/>
              </a:solidFill>
              <a:ln>
                <a:noFill/>
              </a:ln>
              <a:extLst/>
            </p:spPr>
            <p:txBody>
              <a:bodyPr vert="horz" wrap="square" lIns="932603" tIns="0" rIns="0" bIns="214499" numCol="1" anchor="b" anchorCtr="0" compatLnSpc="1">
                <a:prstTxWarp prst="textNoShape">
                  <a:avLst/>
                </a:prstTxWarp>
              </a:bodyPr>
              <a:lstStyle/>
              <a:p>
                <a:endParaRPr lang="en-US" sz="1428" dirty="0">
                  <a:solidFill>
                    <a:srgbClr val="EFEFEF"/>
                  </a:solidFill>
                </a:endParaRPr>
              </a:p>
            </p:txBody>
          </p:sp>
          <p:pic>
            <p:nvPicPr>
              <p:cNvPr id="11"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519376" y="1355800"/>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638725" y="1431081"/>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2190672" y="1355800"/>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2310021" y="1431081"/>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Left-Right Arrow 14"/>
              <p:cNvSpPr/>
              <p:nvPr/>
            </p:nvSpPr>
            <p:spPr bwMode="auto">
              <a:xfrm>
                <a:off x="1056717" y="1767099"/>
                <a:ext cx="992851" cy="141966"/>
              </a:xfrm>
              <a:prstGeom prst="leftRightArrow">
                <a:avLst>
                  <a:gd name="adj1" fmla="val 54971"/>
                  <a:gd name="adj2" fmla="val 50215"/>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4" rIns="186468" bIns="149174" numCol="1" spcCol="0" rtlCol="0" fromWordArt="0" anchor="ctr" anchorCtr="0" forceAA="0" compatLnSpc="1">
                <a:prstTxWarp prst="textNoShape">
                  <a:avLst/>
                </a:prstTxWarp>
                <a:noAutofit/>
              </a:bodyPr>
              <a:lstStyle/>
              <a:p>
                <a:pPr algn="ctr" defTabSz="950784" fontAlgn="base">
                  <a:lnSpc>
                    <a:spcPct val="90000"/>
                  </a:lnSpc>
                  <a:spcBef>
                    <a:spcPct val="0"/>
                  </a:spcBef>
                  <a:spcAft>
                    <a:spcPct val="0"/>
                  </a:spcAft>
                </a:pPr>
                <a:endParaRPr lang="en-US" sz="1020" dirty="0">
                  <a:gradFill>
                    <a:gsLst>
                      <a:gs pos="0">
                        <a:srgbClr val="FFFFFF"/>
                      </a:gs>
                      <a:gs pos="100000">
                        <a:srgbClr val="FFFFFF"/>
                      </a:gs>
                    </a:gsLst>
                    <a:lin ang="5400000" scaled="0"/>
                  </a:gradFill>
                  <a:ea typeface="Segoe UI" pitchFamily="34" charset="0"/>
                  <a:cs typeface="Segoe UI" pitchFamily="34" charset="0"/>
                </a:endParaRPr>
              </a:p>
            </p:txBody>
          </p:sp>
          <p:grpSp>
            <p:nvGrpSpPr>
              <p:cNvPr id="16" name="Group 15"/>
              <p:cNvGrpSpPr/>
              <p:nvPr/>
            </p:nvGrpSpPr>
            <p:grpSpPr>
              <a:xfrm>
                <a:off x="706369" y="2353947"/>
                <a:ext cx="1657716" cy="304693"/>
                <a:chOff x="4828977" y="4374498"/>
                <a:chExt cx="1657716" cy="304693"/>
              </a:xfrm>
            </p:grpSpPr>
            <p:sp>
              <p:nvSpPr>
                <p:cNvPr id="20" name="TextBox 19"/>
                <p:cNvSpPr txBox="1"/>
                <p:nvPr/>
              </p:nvSpPr>
              <p:spPr>
                <a:xfrm>
                  <a:off x="5145538" y="4374498"/>
                  <a:ext cx="1341155" cy="304693"/>
                </a:xfrm>
                <a:prstGeom prst="rect">
                  <a:avLst/>
                </a:prstGeom>
                <a:noFill/>
              </p:spPr>
              <p:txBody>
                <a:bodyPr wrap="square" lIns="0" tIns="0" rIns="0" bIns="0" rtlCol="0">
                  <a:spAutoFit/>
                </a:bodyPr>
                <a:lstStyle/>
                <a:p>
                  <a:pPr defTabSz="932581">
                    <a:lnSpc>
                      <a:spcPct val="90000"/>
                    </a:lnSpc>
                  </a:pPr>
                  <a:r>
                    <a:rPr lang="en-US" sz="1496" b="1" spc="-52" dirty="0"/>
                    <a:t>Hyper-V to Hyper-V</a:t>
                  </a:r>
                  <a:br>
                    <a:rPr lang="en-US" sz="1496" b="1" spc="-52" dirty="0"/>
                  </a:br>
                  <a:r>
                    <a:rPr lang="en-US" sz="1496" b="1" spc="-52" dirty="0"/>
                    <a:t>(on-premises)</a:t>
                  </a:r>
                  <a:endParaRPr lang="en-US" sz="1496" b="1" spc="-52" baseline="-25000" dirty="0"/>
                </a:p>
              </p:txBody>
            </p:sp>
            <p:sp>
              <p:nvSpPr>
                <p:cNvPr id="21" name="Oval 20"/>
                <p:cNvSpPr/>
                <p:nvPr/>
              </p:nvSpPr>
              <p:spPr bwMode="auto">
                <a:xfrm>
                  <a:off x="4828977" y="4385463"/>
                  <a:ext cx="262466" cy="262466"/>
                </a:xfrm>
                <a:prstGeom prst="ellipse">
                  <a:avLst/>
                </a:prstGeom>
                <a:solidFill>
                  <a:srgbClr val="FF9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1268069" fontAlgn="base">
                    <a:lnSpc>
                      <a:spcPct val="90000"/>
                    </a:lnSpc>
                    <a:spcBef>
                      <a:spcPct val="0"/>
                    </a:spcBef>
                    <a:spcAft>
                      <a:spcPct val="0"/>
                    </a:spcAft>
                  </a:pPr>
                  <a:r>
                    <a:rPr lang="en-US" sz="1904" b="1" dirty="0">
                      <a:gradFill>
                        <a:gsLst>
                          <a:gs pos="0">
                            <a:srgbClr val="FFFFFF"/>
                          </a:gs>
                          <a:gs pos="100000">
                            <a:srgbClr val="FFFFFF"/>
                          </a:gs>
                        </a:gsLst>
                        <a:lin ang="5400000" scaled="0"/>
                      </a:gradFill>
                      <a:ea typeface="Segoe UI" pitchFamily="34" charset="0"/>
                      <a:cs typeface="Segoe UI" pitchFamily="34" charset="0"/>
                    </a:rPr>
                    <a:t>1</a:t>
                  </a:r>
                  <a:endParaRPr lang="en-US" sz="2448" b="1" dirty="0">
                    <a:gradFill>
                      <a:gsLst>
                        <a:gs pos="0">
                          <a:srgbClr val="FFFFFF"/>
                        </a:gs>
                        <a:gs pos="100000">
                          <a:srgbClr val="FFFFFF"/>
                        </a:gs>
                      </a:gsLst>
                      <a:lin ang="5400000" scaled="0"/>
                    </a:gradFill>
                    <a:ea typeface="Segoe UI" pitchFamily="34" charset="0"/>
                    <a:cs typeface="Segoe UI" pitchFamily="34" charset="0"/>
                  </a:endParaRPr>
                </a:p>
              </p:txBody>
            </p:sp>
          </p:grpSp>
          <p:sp>
            <p:nvSpPr>
              <p:cNvPr id="17" name="TextBox 16"/>
              <p:cNvSpPr txBox="1"/>
              <p:nvPr/>
            </p:nvSpPr>
            <p:spPr>
              <a:xfrm>
                <a:off x="389809" y="2120543"/>
                <a:ext cx="633121" cy="152347"/>
              </a:xfrm>
              <a:prstGeom prst="rect">
                <a:avLst/>
              </a:prstGeom>
              <a:noFill/>
            </p:spPr>
            <p:txBody>
              <a:bodyPr wrap="square" lIns="0" tIns="0" rIns="0" bIns="0" rtlCol="0">
                <a:spAutoFit/>
              </a:bodyPr>
              <a:lstStyle/>
              <a:p>
                <a:pPr algn="ctr" defTabSz="932581">
                  <a:lnSpc>
                    <a:spcPct val="90000"/>
                  </a:lnSpc>
                </a:pPr>
                <a:r>
                  <a:rPr lang="en-US" sz="1496" b="1" spc="-52" dirty="0"/>
                  <a:t>Hyper-V</a:t>
                </a:r>
                <a:endParaRPr lang="en-US" sz="1496" b="1" spc="-52" baseline="-25000" dirty="0"/>
              </a:p>
            </p:txBody>
          </p:sp>
          <p:sp>
            <p:nvSpPr>
              <p:cNvPr id="18" name="TextBox 17"/>
              <p:cNvSpPr txBox="1"/>
              <p:nvPr/>
            </p:nvSpPr>
            <p:spPr>
              <a:xfrm>
                <a:off x="2084905" y="2123059"/>
                <a:ext cx="633121" cy="152347"/>
              </a:xfrm>
              <a:prstGeom prst="rect">
                <a:avLst/>
              </a:prstGeom>
              <a:noFill/>
            </p:spPr>
            <p:txBody>
              <a:bodyPr wrap="square" lIns="0" tIns="0" rIns="0" bIns="0" rtlCol="0">
                <a:spAutoFit/>
              </a:bodyPr>
              <a:lstStyle/>
              <a:p>
                <a:pPr algn="ctr" defTabSz="932581">
                  <a:lnSpc>
                    <a:spcPct val="90000"/>
                  </a:lnSpc>
                </a:pPr>
                <a:r>
                  <a:rPr lang="en-US" sz="1496" b="1" spc="-52" dirty="0"/>
                  <a:t>Hyper-V</a:t>
                </a:r>
                <a:endParaRPr lang="en-US" sz="1496" b="1" spc="-52" baseline="-25000" dirty="0"/>
              </a:p>
            </p:txBody>
          </p:sp>
          <p:sp>
            <p:nvSpPr>
              <p:cNvPr id="19" name="TextBox 18"/>
              <p:cNvSpPr txBox="1"/>
              <p:nvPr/>
            </p:nvSpPr>
            <p:spPr>
              <a:xfrm>
                <a:off x="1135747" y="1642449"/>
                <a:ext cx="834790" cy="124669"/>
              </a:xfrm>
              <a:prstGeom prst="rect">
                <a:avLst/>
              </a:prstGeom>
              <a:noFill/>
            </p:spPr>
            <p:txBody>
              <a:bodyPr wrap="square" lIns="0" tIns="0" rIns="0" bIns="0" rtlCol="0">
                <a:spAutoFit/>
              </a:bodyPr>
              <a:lstStyle/>
              <a:p>
                <a:pPr algn="ctr" defTabSz="932581">
                  <a:lnSpc>
                    <a:spcPct val="90000"/>
                  </a:lnSpc>
                </a:pPr>
                <a:r>
                  <a:rPr lang="en-US" sz="1224" b="1" spc="-52" dirty="0"/>
                  <a:t>Replication</a:t>
                </a:r>
                <a:endParaRPr lang="en-US" sz="1224" b="1" spc="-52" baseline="-25000" dirty="0"/>
              </a:p>
            </p:txBody>
          </p:sp>
        </p:grpSp>
      </p:grpSp>
      <p:grpSp>
        <p:nvGrpSpPr>
          <p:cNvPr id="22" name="Group 21"/>
          <p:cNvGrpSpPr/>
          <p:nvPr/>
        </p:nvGrpSpPr>
        <p:grpSpPr>
          <a:xfrm>
            <a:off x="7995438" y="1712451"/>
            <a:ext cx="3388459" cy="2010278"/>
            <a:chOff x="6200229" y="1287780"/>
            <a:chExt cx="2491740" cy="1478280"/>
          </a:xfrm>
        </p:grpSpPr>
        <p:sp>
          <p:nvSpPr>
            <p:cNvPr id="23" name="Rounded Rectangle 22"/>
            <p:cNvSpPr/>
            <p:nvPr/>
          </p:nvSpPr>
          <p:spPr bwMode="auto">
            <a:xfrm>
              <a:off x="6200229" y="1287780"/>
              <a:ext cx="2491740" cy="1478280"/>
            </a:xfrm>
            <a:prstGeom prst="roundRect">
              <a:avLst>
                <a:gd name="adj" fmla="val 7098"/>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4" tIns="198955" rIns="248694" bIns="198955" numCol="1" spcCol="0" rtlCol="0" fromWordArt="0" anchor="t" anchorCtr="0" forceAA="0" compatLnSpc="1">
              <a:prstTxWarp prst="textNoShape">
                <a:avLst/>
              </a:prstTxWarp>
              <a:noAutofit/>
            </a:bodyPr>
            <a:lstStyle/>
            <a:p>
              <a:pPr algn="ctr" defTabSz="1268069" fontAlgn="base">
                <a:lnSpc>
                  <a:spcPct val="90000"/>
                </a:lnSpc>
                <a:spcBef>
                  <a:spcPct val="0"/>
                </a:spcBef>
                <a:spcAft>
                  <a:spcPct val="0"/>
                </a:spcAft>
              </a:pPr>
              <a:endParaRPr lang="en-US" sz="3264" dirty="0" err="1">
                <a:gradFill>
                  <a:gsLst>
                    <a:gs pos="0">
                      <a:srgbClr val="FFFFFF"/>
                    </a:gs>
                    <a:gs pos="100000">
                      <a:srgbClr val="FFFFFF"/>
                    </a:gs>
                  </a:gsLst>
                  <a:lin ang="5400000" scaled="0"/>
                </a:gradFill>
                <a:ea typeface="Segoe UI" pitchFamily="34" charset="0"/>
                <a:cs typeface="Segoe UI" pitchFamily="34" charset="0"/>
              </a:endParaRPr>
            </a:p>
          </p:txBody>
        </p:sp>
        <p:sp>
          <p:nvSpPr>
            <p:cNvPr id="24" name="Freeform 128"/>
            <p:cNvSpPr>
              <a:spLocks noChangeAspect="1"/>
            </p:cNvSpPr>
            <p:nvPr/>
          </p:nvSpPr>
          <p:spPr bwMode="black">
            <a:xfrm>
              <a:off x="7904424" y="1582722"/>
              <a:ext cx="740621" cy="401624"/>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bg1">
                <a:lumMod val="85000"/>
              </a:schemeClr>
            </a:solidFill>
            <a:extLst/>
          </p:spPr>
          <p:txBody>
            <a:bodyPr vert="horz" wrap="square" lIns="89629" tIns="44815" rIns="89629" bIns="44815" numCol="1" anchor="b" anchorCtr="1" compatLnSpc="1">
              <a:prstTxWarp prst="textNoShape">
                <a:avLst/>
              </a:prstTxWarp>
            </a:bodyPr>
            <a:lstStyle/>
            <a:p>
              <a:pPr defTabSz="914073">
                <a:defRPr/>
              </a:pPr>
              <a:endParaRPr lang="en-US" sz="1765" kern="0" dirty="0">
                <a:solidFill>
                  <a:srgbClr val="FFFFFF"/>
                </a:solidFill>
              </a:endParaRPr>
            </a:p>
          </p:txBody>
        </p:sp>
        <p:grpSp>
          <p:nvGrpSpPr>
            <p:cNvPr id="25" name="Group 24"/>
            <p:cNvGrpSpPr/>
            <p:nvPr/>
          </p:nvGrpSpPr>
          <p:grpSpPr>
            <a:xfrm>
              <a:off x="6272007" y="1355800"/>
              <a:ext cx="2334100" cy="1271578"/>
              <a:chOff x="379048" y="1355800"/>
              <a:chExt cx="2334100" cy="1271578"/>
            </a:xfrm>
          </p:grpSpPr>
          <p:sp>
            <p:nvSpPr>
              <p:cNvPr id="26" name="Freeform 207"/>
              <p:cNvSpPr>
                <a:spLocks noEditPoints="1"/>
              </p:cNvSpPr>
              <p:nvPr/>
            </p:nvSpPr>
            <p:spPr bwMode="gray">
              <a:xfrm>
                <a:off x="379048" y="1582722"/>
                <a:ext cx="654645" cy="502124"/>
              </a:xfrm>
              <a:custGeom>
                <a:avLst/>
                <a:gdLst>
                  <a:gd name="T0" fmla="*/ 1583 w 1601"/>
                  <a:gd name="T1" fmla="*/ 409 h 1191"/>
                  <a:gd name="T2" fmla="*/ 891 w 1601"/>
                  <a:gd name="T3" fmla="*/ 6 h 1191"/>
                  <a:gd name="T4" fmla="*/ 841 w 1601"/>
                  <a:gd name="T5" fmla="*/ 6 h 1191"/>
                  <a:gd name="T6" fmla="*/ 861 w 1601"/>
                  <a:gd name="T7" fmla="*/ 834 h 1191"/>
                  <a:gd name="T8" fmla="*/ 596 w 1601"/>
                  <a:gd name="T9" fmla="*/ 987 h 1191"/>
                  <a:gd name="T10" fmla="*/ 148 w 1601"/>
                  <a:gd name="T11" fmla="*/ 797 h 1191"/>
                  <a:gd name="T12" fmla="*/ 200 w 1601"/>
                  <a:gd name="T13" fmla="*/ 762 h 1191"/>
                  <a:gd name="T14" fmla="*/ 886 w 1601"/>
                  <a:gd name="T15" fmla="*/ 1163 h 1191"/>
                  <a:gd name="T16" fmla="*/ 853 w 1601"/>
                  <a:gd name="T17" fmla="*/ 1191 h 1191"/>
                  <a:gd name="T18" fmla="*/ 677 w 1601"/>
                  <a:gd name="T19" fmla="*/ 1097 h 1191"/>
                  <a:gd name="T20" fmla="*/ 730 w 1601"/>
                  <a:gd name="T21" fmla="*/ 1062 h 1191"/>
                  <a:gd name="T22" fmla="*/ 831 w 1601"/>
                  <a:gd name="T23" fmla="*/ 926 h 1191"/>
                  <a:gd name="T24" fmla="*/ 56 w 1601"/>
                  <a:gd name="T25" fmla="*/ 679 h 1191"/>
                  <a:gd name="T26" fmla="*/ 66 w 1601"/>
                  <a:gd name="T27" fmla="*/ 687 h 1191"/>
                  <a:gd name="T28" fmla="*/ 27 w 1601"/>
                  <a:gd name="T29" fmla="*/ 728 h 1191"/>
                  <a:gd name="T30" fmla="*/ 0 w 1601"/>
                  <a:gd name="T31" fmla="*/ 691 h 1191"/>
                  <a:gd name="T32" fmla="*/ 17 w 1601"/>
                  <a:gd name="T33" fmla="*/ 416 h 1191"/>
                  <a:gd name="T34" fmla="*/ 96 w 1601"/>
                  <a:gd name="T35" fmla="*/ 442 h 1191"/>
                  <a:gd name="T36" fmla="*/ 877 w 1601"/>
                  <a:gd name="T37" fmla="*/ 881 h 1191"/>
                  <a:gd name="T38" fmla="*/ 1600 w 1601"/>
                  <a:gd name="T39" fmla="*/ 438 h 1191"/>
                  <a:gd name="T40" fmla="*/ 1601 w 1601"/>
                  <a:gd name="T41" fmla="*/ 669 h 1191"/>
                  <a:gd name="T42" fmla="*/ 919 w 1601"/>
                  <a:gd name="T43" fmla="*/ 1087 h 1191"/>
                  <a:gd name="T44" fmla="*/ 894 w 1601"/>
                  <a:gd name="T45" fmla="*/ 853 h 1191"/>
                  <a:gd name="T46" fmla="*/ 525 w 1601"/>
                  <a:gd name="T47" fmla="*/ 886 h 1191"/>
                  <a:gd name="T48" fmla="*/ 316 w 1601"/>
                  <a:gd name="T49" fmla="*/ 770 h 1191"/>
                  <a:gd name="T50" fmla="*/ 300 w 1601"/>
                  <a:gd name="T51" fmla="*/ 721 h 1191"/>
                  <a:gd name="T52" fmla="*/ 523 w 1601"/>
                  <a:gd name="T53" fmla="*/ 822 h 1191"/>
                  <a:gd name="T54" fmla="*/ 539 w 1601"/>
                  <a:gd name="T55" fmla="*/ 870 h 1191"/>
                  <a:gd name="T56" fmla="*/ 712 w 1601"/>
                  <a:gd name="T57" fmla="*/ 1033 h 1191"/>
                  <a:gd name="T58" fmla="*/ 648 w 1601"/>
                  <a:gd name="T59" fmla="*/ 1091 h 1191"/>
                  <a:gd name="T60" fmla="*/ 617 w 1601"/>
                  <a:gd name="T61" fmla="*/ 1070 h 1191"/>
                  <a:gd name="T62" fmla="*/ 625 w 1601"/>
                  <a:gd name="T63" fmla="*/ 914 h 1191"/>
                  <a:gd name="T64" fmla="*/ 712 w 1601"/>
                  <a:gd name="T65" fmla="*/ 885 h 1191"/>
                  <a:gd name="T66" fmla="*/ 708 w 1601"/>
                  <a:gd name="T67" fmla="*/ 909 h 1191"/>
                  <a:gd name="T68" fmla="*/ 659 w 1601"/>
                  <a:gd name="T69" fmla="*/ 1044 h 1191"/>
                  <a:gd name="T70" fmla="*/ 712 w 1601"/>
                  <a:gd name="T71" fmla="*/ 1033 h 1191"/>
                  <a:gd name="T72" fmla="*/ 177 w 1601"/>
                  <a:gd name="T73" fmla="*/ 756 h 1191"/>
                  <a:gd name="T74" fmla="*/ 92 w 1601"/>
                  <a:gd name="T75" fmla="*/ 786 h 1191"/>
                  <a:gd name="T76" fmla="*/ 86 w 1601"/>
                  <a:gd name="T77" fmla="*/ 632 h 1191"/>
                  <a:gd name="T78" fmla="*/ 154 w 1601"/>
                  <a:gd name="T79" fmla="*/ 580 h 1191"/>
                  <a:gd name="T80" fmla="*/ 181 w 1601"/>
                  <a:gd name="T81" fmla="*/ 585 h 1191"/>
                  <a:gd name="T82" fmla="*/ 129 w 1601"/>
                  <a:gd name="T83" fmla="*/ 637 h 1191"/>
                  <a:gd name="T84" fmla="*/ 154 w 1601"/>
                  <a:gd name="T85" fmla="*/ 729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01" h="1191">
                    <a:moveTo>
                      <a:pt x="861" y="834"/>
                    </a:moveTo>
                    <a:cubicBezTo>
                      <a:pt x="1583" y="409"/>
                      <a:pt x="1583" y="409"/>
                      <a:pt x="1583" y="409"/>
                    </a:cubicBezTo>
                    <a:cubicBezTo>
                      <a:pt x="1581" y="407"/>
                      <a:pt x="1579" y="406"/>
                      <a:pt x="1576" y="404"/>
                    </a:cubicBezTo>
                    <a:cubicBezTo>
                      <a:pt x="891" y="6"/>
                      <a:pt x="891" y="6"/>
                      <a:pt x="891" y="6"/>
                    </a:cubicBezTo>
                    <a:cubicBezTo>
                      <a:pt x="884" y="2"/>
                      <a:pt x="875" y="0"/>
                      <a:pt x="866" y="0"/>
                    </a:cubicBezTo>
                    <a:cubicBezTo>
                      <a:pt x="857" y="0"/>
                      <a:pt x="848" y="2"/>
                      <a:pt x="841" y="6"/>
                    </a:cubicBezTo>
                    <a:cubicBezTo>
                      <a:pt x="130" y="422"/>
                      <a:pt x="130" y="422"/>
                      <a:pt x="130" y="422"/>
                    </a:cubicBezTo>
                    <a:lnTo>
                      <a:pt x="861" y="834"/>
                    </a:lnTo>
                    <a:close/>
                    <a:moveTo>
                      <a:pt x="200" y="762"/>
                    </a:moveTo>
                    <a:cubicBezTo>
                      <a:pt x="596" y="987"/>
                      <a:pt x="596" y="987"/>
                      <a:pt x="596" y="987"/>
                    </a:cubicBezTo>
                    <a:cubicBezTo>
                      <a:pt x="596" y="1051"/>
                      <a:pt x="596" y="1051"/>
                      <a:pt x="596" y="1051"/>
                    </a:cubicBezTo>
                    <a:cubicBezTo>
                      <a:pt x="148" y="797"/>
                      <a:pt x="148" y="797"/>
                      <a:pt x="148" y="797"/>
                    </a:cubicBezTo>
                    <a:cubicBezTo>
                      <a:pt x="188" y="773"/>
                      <a:pt x="188" y="773"/>
                      <a:pt x="188" y="773"/>
                    </a:cubicBezTo>
                    <a:cubicBezTo>
                      <a:pt x="192" y="771"/>
                      <a:pt x="197" y="767"/>
                      <a:pt x="200" y="762"/>
                    </a:cubicBezTo>
                    <a:close/>
                    <a:moveTo>
                      <a:pt x="886" y="897"/>
                    </a:moveTo>
                    <a:cubicBezTo>
                      <a:pt x="886" y="1163"/>
                      <a:pt x="886" y="1163"/>
                      <a:pt x="886" y="1163"/>
                    </a:cubicBezTo>
                    <a:cubicBezTo>
                      <a:pt x="884" y="1173"/>
                      <a:pt x="878" y="1182"/>
                      <a:pt x="870" y="1187"/>
                    </a:cubicBezTo>
                    <a:cubicBezTo>
                      <a:pt x="865" y="1190"/>
                      <a:pt x="859" y="1191"/>
                      <a:pt x="853" y="1191"/>
                    </a:cubicBezTo>
                    <a:cubicBezTo>
                      <a:pt x="847" y="1191"/>
                      <a:pt x="840" y="1190"/>
                      <a:pt x="834" y="1186"/>
                    </a:cubicBezTo>
                    <a:cubicBezTo>
                      <a:pt x="677" y="1097"/>
                      <a:pt x="677" y="1097"/>
                      <a:pt x="677" y="1097"/>
                    </a:cubicBezTo>
                    <a:cubicBezTo>
                      <a:pt x="718" y="1073"/>
                      <a:pt x="718" y="1073"/>
                      <a:pt x="718" y="1073"/>
                    </a:cubicBezTo>
                    <a:cubicBezTo>
                      <a:pt x="723" y="1071"/>
                      <a:pt x="727" y="1067"/>
                      <a:pt x="730" y="1062"/>
                    </a:cubicBezTo>
                    <a:cubicBezTo>
                      <a:pt x="831" y="1120"/>
                      <a:pt x="831" y="1120"/>
                      <a:pt x="831" y="1120"/>
                    </a:cubicBezTo>
                    <a:cubicBezTo>
                      <a:pt x="831" y="926"/>
                      <a:pt x="831" y="926"/>
                      <a:pt x="831" y="926"/>
                    </a:cubicBezTo>
                    <a:cubicBezTo>
                      <a:pt x="56" y="483"/>
                      <a:pt x="56" y="483"/>
                      <a:pt x="56" y="483"/>
                    </a:cubicBezTo>
                    <a:cubicBezTo>
                      <a:pt x="56" y="679"/>
                      <a:pt x="56" y="679"/>
                      <a:pt x="56" y="679"/>
                    </a:cubicBezTo>
                    <a:cubicBezTo>
                      <a:pt x="57" y="681"/>
                      <a:pt x="57" y="681"/>
                      <a:pt x="57" y="681"/>
                    </a:cubicBezTo>
                    <a:cubicBezTo>
                      <a:pt x="66" y="687"/>
                      <a:pt x="66" y="687"/>
                      <a:pt x="66" y="687"/>
                    </a:cubicBezTo>
                    <a:cubicBezTo>
                      <a:pt x="66" y="750"/>
                      <a:pt x="66" y="750"/>
                      <a:pt x="66" y="750"/>
                    </a:cubicBezTo>
                    <a:cubicBezTo>
                      <a:pt x="27" y="728"/>
                      <a:pt x="27" y="728"/>
                      <a:pt x="27" y="728"/>
                    </a:cubicBezTo>
                    <a:cubicBezTo>
                      <a:pt x="4" y="710"/>
                      <a:pt x="4" y="710"/>
                      <a:pt x="4" y="710"/>
                    </a:cubicBezTo>
                    <a:cubicBezTo>
                      <a:pt x="0" y="691"/>
                      <a:pt x="0" y="691"/>
                      <a:pt x="0" y="691"/>
                    </a:cubicBezTo>
                    <a:cubicBezTo>
                      <a:pt x="0" y="448"/>
                      <a:pt x="0" y="448"/>
                      <a:pt x="0" y="448"/>
                    </a:cubicBezTo>
                    <a:cubicBezTo>
                      <a:pt x="0" y="434"/>
                      <a:pt x="6" y="423"/>
                      <a:pt x="17" y="416"/>
                    </a:cubicBezTo>
                    <a:cubicBezTo>
                      <a:pt x="28" y="410"/>
                      <a:pt x="41" y="410"/>
                      <a:pt x="53" y="417"/>
                    </a:cubicBezTo>
                    <a:cubicBezTo>
                      <a:pt x="96" y="442"/>
                      <a:pt x="96" y="442"/>
                      <a:pt x="96" y="442"/>
                    </a:cubicBezTo>
                    <a:cubicBezTo>
                      <a:pt x="97" y="441"/>
                      <a:pt x="97" y="441"/>
                      <a:pt x="97" y="441"/>
                    </a:cubicBezTo>
                    <a:cubicBezTo>
                      <a:pt x="877" y="881"/>
                      <a:pt x="877" y="881"/>
                      <a:pt x="877" y="881"/>
                    </a:cubicBezTo>
                    <a:cubicBezTo>
                      <a:pt x="881" y="883"/>
                      <a:pt x="886" y="892"/>
                      <a:pt x="886" y="897"/>
                    </a:cubicBezTo>
                    <a:close/>
                    <a:moveTo>
                      <a:pt x="1600" y="438"/>
                    </a:moveTo>
                    <a:cubicBezTo>
                      <a:pt x="1601" y="441"/>
                      <a:pt x="1601" y="444"/>
                      <a:pt x="1601" y="448"/>
                    </a:cubicBezTo>
                    <a:cubicBezTo>
                      <a:pt x="1601" y="669"/>
                      <a:pt x="1601" y="669"/>
                      <a:pt x="1601" y="669"/>
                    </a:cubicBezTo>
                    <a:cubicBezTo>
                      <a:pt x="1601" y="686"/>
                      <a:pt x="1591" y="704"/>
                      <a:pt x="1576" y="712"/>
                    </a:cubicBezTo>
                    <a:cubicBezTo>
                      <a:pt x="919" y="1087"/>
                      <a:pt x="919" y="1087"/>
                      <a:pt x="919" y="1087"/>
                    </a:cubicBezTo>
                    <a:cubicBezTo>
                      <a:pt x="919" y="897"/>
                      <a:pt x="919" y="897"/>
                      <a:pt x="919" y="897"/>
                    </a:cubicBezTo>
                    <a:cubicBezTo>
                      <a:pt x="919" y="880"/>
                      <a:pt x="909" y="862"/>
                      <a:pt x="894" y="853"/>
                    </a:cubicBezTo>
                    <a:lnTo>
                      <a:pt x="1600" y="438"/>
                    </a:lnTo>
                    <a:close/>
                    <a:moveTo>
                      <a:pt x="525" y="886"/>
                    </a:moveTo>
                    <a:cubicBezTo>
                      <a:pt x="522" y="886"/>
                      <a:pt x="519" y="885"/>
                      <a:pt x="516" y="884"/>
                    </a:cubicBezTo>
                    <a:cubicBezTo>
                      <a:pt x="316" y="770"/>
                      <a:pt x="316" y="770"/>
                      <a:pt x="316" y="770"/>
                    </a:cubicBezTo>
                    <a:cubicBezTo>
                      <a:pt x="307" y="765"/>
                      <a:pt x="300" y="753"/>
                      <a:pt x="300" y="742"/>
                    </a:cubicBezTo>
                    <a:cubicBezTo>
                      <a:pt x="300" y="721"/>
                      <a:pt x="300" y="721"/>
                      <a:pt x="300" y="721"/>
                    </a:cubicBezTo>
                    <a:cubicBezTo>
                      <a:pt x="300" y="708"/>
                      <a:pt x="311" y="701"/>
                      <a:pt x="323" y="708"/>
                    </a:cubicBezTo>
                    <a:cubicBezTo>
                      <a:pt x="523" y="822"/>
                      <a:pt x="523" y="822"/>
                      <a:pt x="523" y="822"/>
                    </a:cubicBezTo>
                    <a:cubicBezTo>
                      <a:pt x="532" y="827"/>
                      <a:pt x="539" y="839"/>
                      <a:pt x="539" y="849"/>
                    </a:cubicBezTo>
                    <a:cubicBezTo>
                      <a:pt x="539" y="870"/>
                      <a:pt x="539" y="870"/>
                      <a:pt x="539" y="870"/>
                    </a:cubicBezTo>
                    <a:cubicBezTo>
                      <a:pt x="539" y="880"/>
                      <a:pt x="533" y="886"/>
                      <a:pt x="525" y="886"/>
                    </a:cubicBezTo>
                    <a:close/>
                    <a:moveTo>
                      <a:pt x="712" y="1033"/>
                    </a:moveTo>
                    <a:cubicBezTo>
                      <a:pt x="718" y="1040"/>
                      <a:pt x="716" y="1051"/>
                      <a:pt x="708" y="1056"/>
                    </a:cubicBezTo>
                    <a:cubicBezTo>
                      <a:pt x="648" y="1091"/>
                      <a:pt x="648" y="1091"/>
                      <a:pt x="648" y="1091"/>
                    </a:cubicBezTo>
                    <a:cubicBezTo>
                      <a:pt x="640" y="1096"/>
                      <a:pt x="626" y="1090"/>
                      <a:pt x="622" y="1086"/>
                    </a:cubicBezTo>
                    <a:cubicBezTo>
                      <a:pt x="618" y="1082"/>
                      <a:pt x="617" y="1070"/>
                      <a:pt x="617" y="1070"/>
                    </a:cubicBezTo>
                    <a:cubicBezTo>
                      <a:pt x="617" y="932"/>
                      <a:pt x="617" y="932"/>
                      <a:pt x="617" y="932"/>
                    </a:cubicBezTo>
                    <a:cubicBezTo>
                      <a:pt x="617" y="932"/>
                      <a:pt x="618" y="918"/>
                      <a:pt x="625" y="914"/>
                    </a:cubicBezTo>
                    <a:cubicBezTo>
                      <a:pt x="684" y="880"/>
                      <a:pt x="684" y="880"/>
                      <a:pt x="684" y="880"/>
                    </a:cubicBezTo>
                    <a:cubicBezTo>
                      <a:pt x="693" y="875"/>
                      <a:pt x="706" y="878"/>
                      <a:pt x="712" y="885"/>
                    </a:cubicBezTo>
                    <a:cubicBezTo>
                      <a:pt x="712" y="885"/>
                      <a:pt x="712" y="885"/>
                      <a:pt x="712" y="885"/>
                    </a:cubicBezTo>
                    <a:cubicBezTo>
                      <a:pt x="717" y="893"/>
                      <a:pt x="716" y="904"/>
                      <a:pt x="708" y="909"/>
                    </a:cubicBezTo>
                    <a:cubicBezTo>
                      <a:pt x="659" y="937"/>
                      <a:pt x="659" y="937"/>
                      <a:pt x="659" y="937"/>
                    </a:cubicBezTo>
                    <a:cubicBezTo>
                      <a:pt x="659" y="1044"/>
                      <a:pt x="659" y="1044"/>
                      <a:pt x="659" y="1044"/>
                    </a:cubicBezTo>
                    <a:cubicBezTo>
                      <a:pt x="684" y="1029"/>
                      <a:pt x="684" y="1029"/>
                      <a:pt x="684" y="1029"/>
                    </a:cubicBezTo>
                    <a:cubicBezTo>
                      <a:pt x="693" y="1024"/>
                      <a:pt x="706" y="1025"/>
                      <a:pt x="712" y="1033"/>
                    </a:cubicBezTo>
                    <a:close/>
                    <a:moveTo>
                      <a:pt x="182" y="733"/>
                    </a:moveTo>
                    <a:cubicBezTo>
                      <a:pt x="188" y="740"/>
                      <a:pt x="186" y="751"/>
                      <a:pt x="177" y="756"/>
                    </a:cubicBezTo>
                    <a:cubicBezTo>
                      <a:pt x="118" y="791"/>
                      <a:pt x="118" y="791"/>
                      <a:pt x="118" y="791"/>
                    </a:cubicBezTo>
                    <a:cubicBezTo>
                      <a:pt x="109" y="796"/>
                      <a:pt x="96" y="790"/>
                      <a:pt x="92" y="786"/>
                    </a:cubicBezTo>
                    <a:cubicBezTo>
                      <a:pt x="88" y="782"/>
                      <a:pt x="86" y="770"/>
                      <a:pt x="86" y="770"/>
                    </a:cubicBezTo>
                    <a:cubicBezTo>
                      <a:pt x="86" y="632"/>
                      <a:pt x="86" y="632"/>
                      <a:pt x="86" y="632"/>
                    </a:cubicBezTo>
                    <a:cubicBezTo>
                      <a:pt x="86" y="632"/>
                      <a:pt x="88" y="618"/>
                      <a:pt x="95" y="614"/>
                    </a:cubicBezTo>
                    <a:cubicBezTo>
                      <a:pt x="154" y="580"/>
                      <a:pt x="154" y="580"/>
                      <a:pt x="154" y="580"/>
                    </a:cubicBezTo>
                    <a:cubicBezTo>
                      <a:pt x="163" y="575"/>
                      <a:pt x="176" y="578"/>
                      <a:pt x="181" y="585"/>
                    </a:cubicBezTo>
                    <a:cubicBezTo>
                      <a:pt x="181" y="585"/>
                      <a:pt x="181" y="585"/>
                      <a:pt x="181" y="585"/>
                    </a:cubicBezTo>
                    <a:cubicBezTo>
                      <a:pt x="187" y="593"/>
                      <a:pt x="186" y="604"/>
                      <a:pt x="177" y="609"/>
                    </a:cubicBezTo>
                    <a:cubicBezTo>
                      <a:pt x="129" y="637"/>
                      <a:pt x="129" y="637"/>
                      <a:pt x="129" y="637"/>
                    </a:cubicBezTo>
                    <a:cubicBezTo>
                      <a:pt x="129" y="744"/>
                      <a:pt x="129" y="744"/>
                      <a:pt x="129" y="744"/>
                    </a:cubicBezTo>
                    <a:cubicBezTo>
                      <a:pt x="154" y="729"/>
                      <a:pt x="154" y="729"/>
                      <a:pt x="154" y="729"/>
                    </a:cubicBezTo>
                    <a:cubicBezTo>
                      <a:pt x="163" y="724"/>
                      <a:pt x="176" y="725"/>
                      <a:pt x="182" y="733"/>
                    </a:cubicBezTo>
                    <a:close/>
                  </a:path>
                </a:pathLst>
              </a:custGeom>
              <a:solidFill>
                <a:schemeClr val="tx2"/>
              </a:solidFill>
              <a:ln>
                <a:noFill/>
              </a:ln>
              <a:extLst/>
            </p:spPr>
            <p:txBody>
              <a:bodyPr vert="horz" wrap="square" lIns="932603" tIns="0" rIns="0" bIns="214499" numCol="1" anchor="b" anchorCtr="0" compatLnSpc="1">
                <a:prstTxWarp prst="textNoShape">
                  <a:avLst/>
                </a:prstTxWarp>
              </a:bodyPr>
              <a:lstStyle/>
              <a:p>
                <a:endParaRPr lang="en-US" sz="1428" dirty="0">
                  <a:solidFill>
                    <a:srgbClr val="EFEFEF"/>
                  </a:solidFill>
                </a:endParaRPr>
              </a:p>
            </p:txBody>
          </p:sp>
          <p:pic>
            <p:nvPicPr>
              <p:cNvPr id="27"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519376" y="1355800"/>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638725" y="1431081"/>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2111109" y="1473163"/>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2381775" y="1470851"/>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 name="Left-Right Arrow 30"/>
              <p:cNvSpPr/>
              <p:nvPr/>
            </p:nvSpPr>
            <p:spPr bwMode="auto">
              <a:xfrm>
                <a:off x="1056718" y="1767099"/>
                <a:ext cx="938068" cy="141966"/>
              </a:xfrm>
              <a:prstGeom prst="leftRightArrow">
                <a:avLst>
                  <a:gd name="adj1" fmla="val 54971"/>
                  <a:gd name="adj2" fmla="val 50215"/>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4" rIns="186468" bIns="149174" numCol="1" spcCol="0" rtlCol="0" fromWordArt="0" anchor="ctr" anchorCtr="0" forceAA="0" compatLnSpc="1">
                <a:prstTxWarp prst="textNoShape">
                  <a:avLst/>
                </a:prstTxWarp>
                <a:noAutofit/>
              </a:bodyPr>
              <a:lstStyle/>
              <a:p>
                <a:pPr algn="ctr" defTabSz="950784" fontAlgn="base">
                  <a:lnSpc>
                    <a:spcPct val="90000"/>
                  </a:lnSpc>
                  <a:spcBef>
                    <a:spcPct val="0"/>
                  </a:spcBef>
                  <a:spcAft>
                    <a:spcPct val="0"/>
                  </a:spcAft>
                </a:pPr>
                <a:endParaRPr lang="en-US" sz="1020" dirty="0">
                  <a:gradFill>
                    <a:gsLst>
                      <a:gs pos="0">
                        <a:srgbClr val="FFFFFF"/>
                      </a:gs>
                      <a:gs pos="100000">
                        <a:srgbClr val="FFFFFF"/>
                      </a:gs>
                    </a:gsLst>
                    <a:lin ang="5400000" scaled="0"/>
                  </a:gradFill>
                  <a:ea typeface="Segoe UI" pitchFamily="34" charset="0"/>
                  <a:cs typeface="Segoe UI" pitchFamily="34" charset="0"/>
                </a:endParaRPr>
              </a:p>
            </p:txBody>
          </p:sp>
          <p:grpSp>
            <p:nvGrpSpPr>
              <p:cNvPr id="32" name="Group 31"/>
              <p:cNvGrpSpPr/>
              <p:nvPr/>
            </p:nvGrpSpPr>
            <p:grpSpPr>
              <a:xfrm>
                <a:off x="561589" y="2364912"/>
                <a:ext cx="2037861" cy="262466"/>
                <a:chOff x="4684197" y="4385463"/>
                <a:chExt cx="2037861" cy="262466"/>
              </a:xfrm>
            </p:grpSpPr>
            <p:sp>
              <p:nvSpPr>
                <p:cNvPr id="36" name="TextBox 35"/>
                <p:cNvSpPr txBox="1"/>
                <p:nvPr/>
              </p:nvSpPr>
              <p:spPr>
                <a:xfrm>
                  <a:off x="5011521" y="4440521"/>
                  <a:ext cx="1710537" cy="152347"/>
                </a:xfrm>
                <a:prstGeom prst="rect">
                  <a:avLst/>
                </a:prstGeom>
                <a:noFill/>
              </p:spPr>
              <p:txBody>
                <a:bodyPr wrap="square" lIns="0" tIns="0" rIns="0" bIns="0" rtlCol="0">
                  <a:spAutoFit/>
                </a:bodyPr>
                <a:lstStyle/>
                <a:p>
                  <a:pPr defTabSz="932581">
                    <a:lnSpc>
                      <a:spcPct val="90000"/>
                    </a:lnSpc>
                  </a:pPr>
                  <a:r>
                    <a:rPr lang="en-US" sz="1496" b="1" spc="-52" dirty="0"/>
                    <a:t>Hyper-V to Microsoft Azure</a:t>
                  </a:r>
                  <a:endParaRPr lang="en-US" sz="1496" b="1" spc="-52" baseline="-25000" dirty="0"/>
                </a:p>
              </p:txBody>
            </p:sp>
            <p:sp>
              <p:nvSpPr>
                <p:cNvPr id="37" name="Oval 36"/>
                <p:cNvSpPr/>
                <p:nvPr/>
              </p:nvSpPr>
              <p:spPr bwMode="auto">
                <a:xfrm>
                  <a:off x="4684197" y="4385463"/>
                  <a:ext cx="262466" cy="262466"/>
                </a:xfrm>
                <a:prstGeom prst="ellipse">
                  <a:avLst/>
                </a:prstGeom>
                <a:solidFill>
                  <a:srgbClr val="FF9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1268069" fontAlgn="base">
                    <a:lnSpc>
                      <a:spcPct val="90000"/>
                    </a:lnSpc>
                    <a:spcBef>
                      <a:spcPct val="0"/>
                    </a:spcBef>
                    <a:spcAft>
                      <a:spcPct val="0"/>
                    </a:spcAft>
                  </a:pPr>
                  <a:r>
                    <a:rPr lang="en-US" sz="1904" b="1" dirty="0">
                      <a:gradFill>
                        <a:gsLst>
                          <a:gs pos="0">
                            <a:srgbClr val="FFFFFF"/>
                          </a:gs>
                          <a:gs pos="100000">
                            <a:srgbClr val="FFFFFF"/>
                          </a:gs>
                        </a:gsLst>
                        <a:lin ang="5400000" scaled="0"/>
                      </a:gradFill>
                      <a:ea typeface="Segoe UI" pitchFamily="34" charset="0"/>
                      <a:cs typeface="Segoe UI" pitchFamily="34" charset="0"/>
                    </a:rPr>
                    <a:t>3</a:t>
                  </a:r>
                  <a:endParaRPr lang="en-US" sz="2448" b="1" dirty="0">
                    <a:gradFill>
                      <a:gsLst>
                        <a:gs pos="0">
                          <a:srgbClr val="FFFFFF"/>
                        </a:gs>
                        <a:gs pos="100000">
                          <a:srgbClr val="FFFFFF"/>
                        </a:gs>
                      </a:gsLst>
                      <a:lin ang="5400000" scaled="0"/>
                    </a:gradFill>
                    <a:ea typeface="Segoe UI" pitchFamily="34" charset="0"/>
                    <a:cs typeface="Segoe UI" pitchFamily="34" charset="0"/>
                  </a:endParaRPr>
                </a:p>
              </p:txBody>
            </p:sp>
          </p:grpSp>
          <p:sp>
            <p:nvSpPr>
              <p:cNvPr id="33" name="TextBox 32"/>
              <p:cNvSpPr txBox="1"/>
              <p:nvPr/>
            </p:nvSpPr>
            <p:spPr>
              <a:xfrm>
                <a:off x="389809" y="2120543"/>
                <a:ext cx="633121" cy="152347"/>
              </a:xfrm>
              <a:prstGeom prst="rect">
                <a:avLst/>
              </a:prstGeom>
              <a:noFill/>
            </p:spPr>
            <p:txBody>
              <a:bodyPr wrap="square" lIns="0" tIns="0" rIns="0" bIns="0" rtlCol="0">
                <a:spAutoFit/>
              </a:bodyPr>
              <a:lstStyle/>
              <a:p>
                <a:pPr algn="ctr" defTabSz="932581">
                  <a:lnSpc>
                    <a:spcPct val="90000"/>
                  </a:lnSpc>
                </a:pPr>
                <a:r>
                  <a:rPr lang="en-US" sz="1496" b="1" spc="-52" dirty="0"/>
                  <a:t>Hyper-V</a:t>
                </a:r>
                <a:endParaRPr lang="en-US" sz="1496" b="1" spc="-52" baseline="-25000" dirty="0"/>
              </a:p>
            </p:txBody>
          </p:sp>
          <p:sp>
            <p:nvSpPr>
              <p:cNvPr id="34" name="TextBox 33"/>
              <p:cNvSpPr txBox="1"/>
              <p:nvPr/>
            </p:nvSpPr>
            <p:spPr>
              <a:xfrm>
                <a:off x="2080027" y="2014771"/>
                <a:ext cx="633121" cy="304692"/>
              </a:xfrm>
              <a:prstGeom prst="rect">
                <a:avLst/>
              </a:prstGeom>
              <a:noFill/>
            </p:spPr>
            <p:txBody>
              <a:bodyPr wrap="square" lIns="0" tIns="0" rIns="0" bIns="0" rtlCol="0">
                <a:spAutoFit/>
              </a:bodyPr>
              <a:lstStyle/>
              <a:p>
                <a:pPr algn="ctr" defTabSz="932581">
                  <a:lnSpc>
                    <a:spcPct val="90000"/>
                  </a:lnSpc>
                </a:pPr>
                <a:r>
                  <a:rPr lang="en-US" sz="1496" b="1" spc="-52" dirty="0"/>
                  <a:t>Microsoft</a:t>
                </a:r>
                <a:br>
                  <a:rPr lang="en-US" sz="1496" b="1" spc="-52" dirty="0"/>
                </a:br>
                <a:r>
                  <a:rPr lang="en-US" sz="1496" b="1" spc="-52" dirty="0"/>
                  <a:t>Azure</a:t>
                </a:r>
                <a:endParaRPr lang="en-US" sz="1496" b="1" spc="-52" baseline="-25000" dirty="0"/>
              </a:p>
            </p:txBody>
          </p:sp>
          <p:sp>
            <p:nvSpPr>
              <p:cNvPr id="35" name="TextBox 34"/>
              <p:cNvSpPr txBox="1"/>
              <p:nvPr/>
            </p:nvSpPr>
            <p:spPr>
              <a:xfrm>
                <a:off x="1097647" y="1642449"/>
                <a:ext cx="834790" cy="124669"/>
              </a:xfrm>
              <a:prstGeom prst="rect">
                <a:avLst/>
              </a:prstGeom>
              <a:noFill/>
            </p:spPr>
            <p:txBody>
              <a:bodyPr wrap="square" lIns="0" tIns="0" rIns="0" bIns="0" rtlCol="0">
                <a:spAutoFit/>
              </a:bodyPr>
              <a:lstStyle/>
              <a:p>
                <a:pPr algn="ctr" defTabSz="932581">
                  <a:lnSpc>
                    <a:spcPct val="90000"/>
                  </a:lnSpc>
                </a:pPr>
                <a:r>
                  <a:rPr lang="en-US" sz="1224" b="1" spc="-52" dirty="0"/>
                  <a:t>Replication</a:t>
                </a:r>
                <a:endParaRPr lang="en-US" sz="1224" b="1" spc="-52" baseline="-25000" dirty="0"/>
              </a:p>
            </p:txBody>
          </p:sp>
        </p:grpSp>
      </p:grpSp>
      <p:grpSp>
        <p:nvGrpSpPr>
          <p:cNvPr id="38" name="Group 37"/>
          <p:cNvGrpSpPr/>
          <p:nvPr/>
        </p:nvGrpSpPr>
        <p:grpSpPr>
          <a:xfrm>
            <a:off x="2629645" y="3843065"/>
            <a:ext cx="3388459" cy="2010278"/>
            <a:chOff x="312420" y="1287780"/>
            <a:chExt cx="2491740" cy="1478280"/>
          </a:xfrm>
        </p:grpSpPr>
        <p:sp>
          <p:nvSpPr>
            <p:cNvPr id="39" name="Rounded Rectangle 38"/>
            <p:cNvSpPr/>
            <p:nvPr/>
          </p:nvSpPr>
          <p:spPr bwMode="auto">
            <a:xfrm>
              <a:off x="312420" y="1287780"/>
              <a:ext cx="2491740" cy="1478280"/>
            </a:xfrm>
            <a:prstGeom prst="roundRect">
              <a:avLst>
                <a:gd name="adj" fmla="val 7098"/>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4" tIns="198955" rIns="248694" bIns="198955" numCol="1" spcCol="0" rtlCol="0" fromWordArt="0" anchor="t" anchorCtr="0" forceAA="0" compatLnSpc="1">
              <a:prstTxWarp prst="textNoShape">
                <a:avLst/>
              </a:prstTxWarp>
              <a:noAutofit/>
            </a:bodyPr>
            <a:lstStyle/>
            <a:p>
              <a:pPr algn="ctr" defTabSz="1268069" fontAlgn="base">
                <a:lnSpc>
                  <a:spcPct val="90000"/>
                </a:lnSpc>
                <a:spcBef>
                  <a:spcPct val="0"/>
                </a:spcBef>
                <a:spcAft>
                  <a:spcPct val="0"/>
                </a:spcAft>
              </a:pPr>
              <a:endParaRPr lang="en-US" sz="3264"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0" name="Group 39"/>
            <p:cNvGrpSpPr/>
            <p:nvPr/>
          </p:nvGrpSpPr>
          <p:grpSpPr>
            <a:xfrm>
              <a:off x="374569" y="1355800"/>
              <a:ext cx="2354220" cy="1302840"/>
              <a:chOff x="374569" y="1355800"/>
              <a:chExt cx="2354220" cy="1302840"/>
            </a:xfrm>
          </p:grpSpPr>
          <p:sp>
            <p:nvSpPr>
              <p:cNvPr id="41" name="Freeform 207"/>
              <p:cNvSpPr>
                <a:spLocks noEditPoints="1"/>
              </p:cNvSpPr>
              <p:nvPr/>
            </p:nvSpPr>
            <p:spPr bwMode="gray">
              <a:xfrm>
                <a:off x="379048" y="1582722"/>
                <a:ext cx="654645" cy="502124"/>
              </a:xfrm>
              <a:custGeom>
                <a:avLst/>
                <a:gdLst>
                  <a:gd name="T0" fmla="*/ 1583 w 1601"/>
                  <a:gd name="T1" fmla="*/ 409 h 1191"/>
                  <a:gd name="T2" fmla="*/ 891 w 1601"/>
                  <a:gd name="T3" fmla="*/ 6 h 1191"/>
                  <a:gd name="T4" fmla="*/ 841 w 1601"/>
                  <a:gd name="T5" fmla="*/ 6 h 1191"/>
                  <a:gd name="T6" fmla="*/ 861 w 1601"/>
                  <a:gd name="T7" fmla="*/ 834 h 1191"/>
                  <a:gd name="T8" fmla="*/ 596 w 1601"/>
                  <a:gd name="T9" fmla="*/ 987 h 1191"/>
                  <a:gd name="T10" fmla="*/ 148 w 1601"/>
                  <a:gd name="T11" fmla="*/ 797 h 1191"/>
                  <a:gd name="T12" fmla="*/ 200 w 1601"/>
                  <a:gd name="T13" fmla="*/ 762 h 1191"/>
                  <a:gd name="T14" fmla="*/ 886 w 1601"/>
                  <a:gd name="T15" fmla="*/ 1163 h 1191"/>
                  <a:gd name="T16" fmla="*/ 853 w 1601"/>
                  <a:gd name="T17" fmla="*/ 1191 h 1191"/>
                  <a:gd name="T18" fmla="*/ 677 w 1601"/>
                  <a:gd name="T19" fmla="*/ 1097 h 1191"/>
                  <a:gd name="T20" fmla="*/ 730 w 1601"/>
                  <a:gd name="T21" fmla="*/ 1062 h 1191"/>
                  <a:gd name="T22" fmla="*/ 831 w 1601"/>
                  <a:gd name="T23" fmla="*/ 926 h 1191"/>
                  <a:gd name="T24" fmla="*/ 56 w 1601"/>
                  <a:gd name="T25" fmla="*/ 679 h 1191"/>
                  <a:gd name="T26" fmla="*/ 66 w 1601"/>
                  <a:gd name="T27" fmla="*/ 687 h 1191"/>
                  <a:gd name="T28" fmla="*/ 27 w 1601"/>
                  <a:gd name="T29" fmla="*/ 728 h 1191"/>
                  <a:gd name="T30" fmla="*/ 0 w 1601"/>
                  <a:gd name="T31" fmla="*/ 691 h 1191"/>
                  <a:gd name="T32" fmla="*/ 17 w 1601"/>
                  <a:gd name="T33" fmla="*/ 416 h 1191"/>
                  <a:gd name="T34" fmla="*/ 96 w 1601"/>
                  <a:gd name="T35" fmla="*/ 442 h 1191"/>
                  <a:gd name="T36" fmla="*/ 877 w 1601"/>
                  <a:gd name="T37" fmla="*/ 881 h 1191"/>
                  <a:gd name="T38" fmla="*/ 1600 w 1601"/>
                  <a:gd name="T39" fmla="*/ 438 h 1191"/>
                  <a:gd name="T40" fmla="*/ 1601 w 1601"/>
                  <a:gd name="T41" fmla="*/ 669 h 1191"/>
                  <a:gd name="T42" fmla="*/ 919 w 1601"/>
                  <a:gd name="T43" fmla="*/ 1087 h 1191"/>
                  <a:gd name="T44" fmla="*/ 894 w 1601"/>
                  <a:gd name="T45" fmla="*/ 853 h 1191"/>
                  <a:gd name="T46" fmla="*/ 525 w 1601"/>
                  <a:gd name="T47" fmla="*/ 886 h 1191"/>
                  <a:gd name="T48" fmla="*/ 316 w 1601"/>
                  <a:gd name="T49" fmla="*/ 770 h 1191"/>
                  <a:gd name="T50" fmla="*/ 300 w 1601"/>
                  <a:gd name="T51" fmla="*/ 721 h 1191"/>
                  <a:gd name="T52" fmla="*/ 523 w 1601"/>
                  <a:gd name="T53" fmla="*/ 822 h 1191"/>
                  <a:gd name="T54" fmla="*/ 539 w 1601"/>
                  <a:gd name="T55" fmla="*/ 870 h 1191"/>
                  <a:gd name="T56" fmla="*/ 712 w 1601"/>
                  <a:gd name="T57" fmla="*/ 1033 h 1191"/>
                  <a:gd name="T58" fmla="*/ 648 w 1601"/>
                  <a:gd name="T59" fmla="*/ 1091 h 1191"/>
                  <a:gd name="T60" fmla="*/ 617 w 1601"/>
                  <a:gd name="T61" fmla="*/ 1070 h 1191"/>
                  <a:gd name="T62" fmla="*/ 625 w 1601"/>
                  <a:gd name="T63" fmla="*/ 914 h 1191"/>
                  <a:gd name="T64" fmla="*/ 712 w 1601"/>
                  <a:gd name="T65" fmla="*/ 885 h 1191"/>
                  <a:gd name="T66" fmla="*/ 708 w 1601"/>
                  <a:gd name="T67" fmla="*/ 909 h 1191"/>
                  <a:gd name="T68" fmla="*/ 659 w 1601"/>
                  <a:gd name="T69" fmla="*/ 1044 h 1191"/>
                  <a:gd name="T70" fmla="*/ 712 w 1601"/>
                  <a:gd name="T71" fmla="*/ 1033 h 1191"/>
                  <a:gd name="T72" fmla="*/ 177 w 1601"/>
                  <a:gd name="T73" fmla="*/ 756 h 1191"/>
                  <a:gd name="T74" fmla="*/ 92 w 1601"/>
                  <a:gd name="T75" fmla="*/ 786 h 1191"/>
                  <a:gd name="T76" fmla="*/ 86 w 1601"/>
                  <a:gd name="T77" fmla="*/ 632 h 1191"/>
                  <a:gd name="T78" fmla="*/ 154 w 1601"/>
                  <a:gd name="T79" fmla="*/ 580 h 1191"/>
                  <a:gd name="T80" fmla="*/ 181 w 1601"/>
                  <a:gd name="T81" fmla="*/ 585 h 1191"/>
                  <a:gd name="T82" fmla="*/ 129 w 1601"/>
                  <a:gd name="T83" fmla="*/ 637 h 1191"/>
                  <a:gd name="T84" fmla="*/ 154 w 1601"/>
                  <a:gd name="T85" fmla="*/ 729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01" h="1191">
                    <a:moveTo>
                      <a:pt x="861" y="834"/>
                    </a:moveTo>
                    <a:cubicBezTo>
                      <a:pt x="1583" y="409"/>
                      <a:pt x="1583" y="409"/>
                      <a:pt x="1583" y="409"/>
                    </a:cubicBezTo>
                    <a:cubicBezTo>
                      <a:pt x="1581" y="407"/>
                      <a:pt x="1579" y="406"/>
                      <a:pt x="1576" y="404"/>
                    </a:cubicBezTo>
                    <a:cubicBezTo>
                      <a:pt x="891" y="6"/>
                      <a:pt x="891" y="6"/>
                      <a:pt x="891" y="6"/>
                    </a:cubicBezTo>
                    <a:cubicBezTo>
                      <a:pt x="884" y="2"/>
                      <a:pt x="875" y="0"/>
                      <a:pt x="866" y="0"/>
                    </a:cubicBezTo>
                    <a:cubicBezTo>
                      <a:pt x="857" y="0"/>
                      <a:pt x="848" y="2"/>
                      <a:pt x="841" y="6"/>
                    </a:cubicBezTo>
                    <a:cubicBezTo>
                      <a:pt x="130" y="422"/>
                      <a:pt x="130" y="422"/>
                      <a:pt x="130" y="422"/>
                    </a:cubicBezTo>
                    <a:lnTo>
                      <a:pt x="861" y="834"/>
                    </a:lnTo>
                    <a:close/>
                    <a:moveTo>
                      <a:pt x="200" y="762"/>
                    </a:moveTo>
                    <a:cubicBezTo>
                      <a:pt x="596" y="987"/>
                      <a:pt x="596" y="987"/>
                      <a:pt x="596" y="987"/>
                    </a:cubicBezTo>
                    <a:cubicBezTo>
                      <a:pt x="596" y="1051"/>
                      <a:pt x="596" y="1051"/>
                      <a:pt x="596" y="1051"/>
                    </a:cubicBezTo>
                    <a:cubicBezTo>
                      <a:pt x="148" y="797"/>
                      <a:pt x="148" y="797"/>
                      <a:pt x="148" y="797"/>
                    </a:cubicBezTo>
                    <a:cubicBezTo>
                      <a:pt x="188" y="773"/>
                      <a:pt x="188" y="773"/>
                      <a:pt x="188" y="773"/>
                    </a:cubicBezTo>
                    <a:cubicBezTo>
                      <a:pt x="192" y="771"/>
                      <a:pt x="197" y="767"/>
                      <a:pt x="200" y="762"/>
                    </a:cubicBezTo>
                    <a:close/>
                    <a:moveTo>
                      <a:pt x="886" y="897"/>
                    </a:moveTo>
                    <a:cubicBezTo>
                      <a:pt x="886" y="1163"/>
                      <a:pt x="886" y="1163"/>
                      <a:pt x="886" y="1163"/>
                    </a:cubicBezTo>
                    <a:cubicBezTo>
                      <a:pt x="884" y="1173"/>
                      <a:pt x="878" y="1182"/>
                      <a:pt x="870" y="1187"/>
                    </a:cubicBezTo>
                    <a:cubicBezTo>
                      <a:pt x="865" y="1190"/>
                      <a:pt x="859" y="1191"/>
                      <a:pt x="853" y="1191"/>
                    </a:cubicBezTo>
                    <a:cubicBezTo>
                      <a:pt x="847" y="1191"/>
                      <a:pt x="840" y="1190"/>
                      <a:pt x="834" y="1186"/>
                    </a:cubicBezTo>
                    <a:cubicBezTo>
                      <a:pt x="677" y="1097"/>
                      <a:pt x="677" y="1097"/>
                      <a:pt x="677" y="1097"/>
                    </a:cubicBezTo>
                    <a:cubicBezTo>
                      <a:pt x="718" y="1073"/>
                      <a:pt x="718" y="1073"/>
                      <a:pt x="718" y="1073"/>
                    </a:cubicBezTo>
                    <a:cubicBezTo>
                      <a:pt x="723" y="1071"/>
                      <a:pt x="727" y="1067"/>
                      <a:pt x="730" y="1062"/>
                    </a:cubicBezTo>
                    <a:cubicBezTo>
                      <a:pt x="831" y="1120"/>
                      <a:pt x="831" y="1120"/>
                      <a:pt x="831" y="1120"/>
                    </a:cubicBezTo>
                    <a:cubicBezTo>
                      <a:pt x="831" y="926"/>
                      <a:pt x="831" y="926"/>
                      <a:pt x="831" y="926"/>
                    </a:cubicBezTo>
                    <a:cubicBezTo>
                      <a:pt x="56" y="483"/>
                      <a:pt x="56" y="483"/>
                      <a:pt x="56" y="483"/>
                    </a:cubicBezTo>
                    <a:cubicBezTo>
                      <a:pt x="56" y="679"/>
                      <a:pt x="56" y="679"/>
                      <a:pt x="56" y="679"/>
                    </a:cubicBezTo>
                    <a:cubicBezTo>
                      <a:pt x="57" y="681"/>
                      <a:pt x="57" y="681"/>
                      <a:pt x="57" y="681"/>
                    </a:cubicBezTo>
                    <a:cubicBezTo>
                      <a:pt x="66" y="687"/>
                      <a:pt x="66" y="687"/>
                      <a:pt x="66" y="687"/>
                    </a:cubicBezTo>
                    <a:cubicBezTo>
                      <a:pt x="66" y="750"/>
                      <a:pt x="66" y="750"/>
                      <a:pt x="66" y="750"/>
                    </a:cubicBezTo>
                    <a:cubicBezTo>
                      <a:pt x="27" y="728"/>
                      <a:pt x="27" y="728"/>
                      <a:pt x="27" y="728"/>
                    </a:cubicBezTo>
                    <a:cubicBezTo>
                      <a:pt x="4" y="710"/>
                      <a:pt x="4" y="710"/>
                      <a:pt x="4" y="710"/>
                    </a:cubicBezTo>
                    <a:cubicBezTo>
                      <a:pt x="0" y="691"/>
                      <a:pt x="0" y="691"/>
                      <a:pt x="0" y="691"/>
                    </a:cubicBezTo>
                    <a:cubicBezTo>
                      <a:pt x="0" y="448"/>
                      <a:pt x="0" y="448"/>
                      <a:pt x="0" y="448"/>
                    </a:cubicBezTo>
                    <a:cubicBezTo>
                      <a:pt x="0" y="434"/>
                      <a:pt x="6" y="423"/>
                      <a:pt x="17" y="416"/>
                    </a:cubicBezTo>
                    <a:cubicBezTo>
                      <a:pt x="28" y="410"/>
                      <a:pt x="41" y="410"/>
                      <a:pt x="53" y="417"/>
                    </a:cubicBezTo>
                    <a:cubicBezTo>
                      <a:pt x="96" y="442"/>
                      <a:pt x="96" y="442"/>
                      <a:pt x="96" y="442"/>
                    </a:cubicBezTo>
                    <a:cubicBezTo>
                      <a:pt x="97" y="441"/>
                      <a:pt x="97" y="441"/>
                      <a:pt x="97" y="441"/>
                    </a:cubicBezTo>
                    <a:cubicBezTo>
                      <a:pt x="877" y="881"/>
                      <a:pt x="877" y="881"/>
                      <a:pt x="877" y="881"/>
                    </a:cubicBezTo>
                    <a:cubicBezTo>
                      <a:pt x="881" y="883"/>
                      <a:pt x="886" y="892"/>
                      <a:pt x="886" y="897"/>
                    </a:cubicBezTo>
                    <a:close/>
                    <a:moveTo>
                      <a:pt x="1600" y="438"/>
                    </a:moveTo>
                    <a:cubicBezTo>
                      <a:pt x="1601" y="441"/>
                      <a:pt x="1601" y="444"/>
                      <a:pt x="1601" y="448"/>
                    </a:cubicBezTo>
                    <a:cubicBezTo>
                      <a:pt x="1601" y="669"/>
                      <a:pt x="1601" y="669"/>
                      <a:pt x="1601" y="669"/>
                    </a:cubicBezTo>
                    <a:cubicBezTo>
                      <a:pt x="1601" y="686"/>
                      <a:pt x="1591" y="704"/>
                      <a:pt x="1576" y="712"/>
                    </a:cubicBezTo>
                    <a:cubicBezTo>
                      <a:pt x="919" y="1087"/>
                      <a:pt x="919" y="1087"/>
                      <a:pt x="919" y="1087"/>
                    </a:cubicBezTo>
                    <a:cubicBezTo>
                      <a:pt x="919" y="897"/>
                      <a:pt x="919" y="897"/>
                      <a:pt x="919" y="897"/>
                    </a:cubicBezTo>
                    <a:cubicBezTo>
                      <a:pt x="919" y="880"/>
                      <a:pt x="909" y="862"/>
                      <a:pt x="894" y="853"/>
                    </a:cubicBezTo>
                    <a:lnTo>
                      <a:pt x="1600" y="438"/>
                    </a:lnTo>
                    <a:close/>
                    <a:moveTo>
                      <a:pt x="525" y="886"/>
                    </a:moveTo>
                    <a:cubicBezTo>
                      <a:pt x="522" y="886"/>
                      <a:pt x="519" y="885"/>
                      <a:pt x="516" y="884"/>
                    </a:cubicBezTo>
                    <a:cubicBezTo>
                      <a:pt x="316" y="770"/>
                      <a:pt x="316" y="770"/>
                      <a:pt x="316" y="770"/>
                    </a:cubicBezTo>
                    <a:cubicBezTo>
                      <a:pt x="307" y="765"/>
                      <a:pt x="300" y="753"/>
                      <a:pt x="300" y="742"/>
                    </a:cubicBezTo>
                    <a:cubicBezTo>
                      <a:pt x="300" y="721"/>
                      <a:pt x="300" y="721"/>
                      <a:pt x="300" y="721"/>
                    </a:cubicBezTo>
                    <a:cubicBezTo>
                      <a:pt x="300" y="708"/>
                      <a:pt x="311" y="701"/>
                      <a:pt x="323" y="708"/>
                    </a:cubicBezTo>
                    <a:cubicBezTo>
                      <a:pt x="523" y="822"/>
                      <a:pt x="523" y="822"/>
                      <a:pt x="523" y="822"/>
                    </a:cubicBezTo>
                    <a:cubicBezTo>
                      <a:pt x="532" y="827"/>
                      <a:pt x="539" y="839"/>
                      <a:pt x="539" y="849"/>
                    </a:cubicBezTo>
                    <a:cubicBezTo>
                      <a:pt x="539" y="870"/>
                      <a:pt x="539" y="870"/>
                      <a:pt x="539" y="870"/>
                    </a:cubicBezTo>
                    <a:cubicBezTo>
                      <a:pt x="539" y="880"/>
                      <a:pt x="533" y="886"/>
                      <a:pt x="525" y="886"/>
                    </a:cubicBezTo>
                    <a:close/>
                    <a:moveTo>
                      <a:pt x="712" y="1033"/>
                    </a:moveTo>
                    <a:cubicBezTo>
                      <a:pt x="718" y="1040"/>
                      <a:pt x="716" y="1051"/>
                      <a:pt x="708" y="1056"/>
                    </a:cubicBezTo>
                    <a:cubicBezTo>
                      <a:pt x="648" y="1091"/>
                      <a:pt x="648" y="1091"/>
                      <a:pt x="648" y="1091"/>
                    </a:cubicBezTo>
                    <a:cubicBezTo>
                      <a:pt x="640" y="1096"/>
                      <a:pt x="626" y="1090"/>
                      <a:pt x="622" y="1086"/>
                    </a:cubicBezTo>
                    <a:cubicBezTo>
                      <a:pt x="618" y="1082"/>
                      <a:pt x="617" y="1070"/>
                      <a:pt x="617" y="1070"/>
                    </a:cubicBezTo>
                    <a:cubicBezTo>
                      <a:pt x="617" y="932"/>
                      <a:pt x="617" y="932"/>
                      <a:pt x="617" y="932"/>
                    </a:cubicBezTo>
                    <a:cubicBezTo>
                      <a:pt x="617" y="932"/>
                      <a:pt x="618" y="918"/>
                      <a:pt x="625" y="914"/>
                    </a:cubicBezTo>
                    <a:cubicBezTo>
                      <a:pt x="684" y="880"/>
                      <a:pt x="684" y="880"/>
                      <a:pt x="684" y="880"/>
                    </a:cubicBezTo>
                    <a:cubicBezTo>
                      <a:pt x="693" y="875"/>
                      <a:pt x="706" y="878"/>
                      <a:pt x="712" y="885"/>
                    </a:cubicBezTo>
                    <a:cubicBezTo>
                      <a:pt x="712" y="885"/>
                      <a:pt x="712" y="885"/>
                      <a:pt x="712" y="885"/>
                    </a:cubicBezTo>
                    <a:cubicBezTo>
                      <a:pt x="717" y="893"/>
                      <a:pt x="716" y="904"/>
                      <a:pt x="708" y="909"/>
                    </a:cubicBezTo>
                    <a:cubicBezTo>
                      <a:pt x="659" y="937"/>
                      <a:pt x="659" y="937"/>
                      <a:pt x="659" y="937"/>
                    </a:cubicBezTo>
                    <a:cubicBezTo>
                      <a:pt x="659" y="1044"/>
                      <a:pt x="659" y="1044"/>
                      <a:pt x="659" y="1044"/>
                    </a:cubicBezTo>
                    <a:cubicBezTo>
                      <a:pt x="684" y="1029"/>
                      <a:pt x="684" y="1029"/>
                      <a:pt x="684" y="1029"/>
                    </a:cubicBezTo>
                    <a:cubicBezTo>
                      <a:pt x="693" y="1024"/>
                      <a:pt x="706" y="1025"/>
                      <a:pt x="712" y="1033"/>
                    </a:cubicBezTo>
                    <a:close/>
                    <a:moveTo>
                      <a:pt x="182" y="733"/>
                    </a:moveTo>
                    <a:cubicBezTo>
                      <a:pt x="188" y="740"/>
                      <a:pt x="186" y="751"/>
                      <a:pt x="177" y="756"/>
                    </a:cubicBezTo>
                    <a:cubicBezTo>
                      <a:pt x="118" y="791"/>
                      <a:pt x="118" y="791"/>
                      <a:pt x="118" y="791"/>
                    </a:cubicBezTo>
                    <a:cubicBezTo>
                      <a:pt x="109" y="796"/>
                      <a:pt x="96" y="790"/>
                      <a:pt x="92" y="786"/>
                    </a:cubicBezTo>
                    <a:cubicBezTo>
                      <a:pt x="88" y="782"/>
                      <a:pt x="86" y="770"/>
                      <a:pt x="86" y="770"/>
                    </a:cubicBezTo>
                    <a:cubicBezTo>
                      <a:pt x="86" y="632"/>
                      <a:pt x="86" y="632"/>
                      <a:pt x="86" y="632"/>
                    </a:cubicBezTo>
                    <a:cubicBezTo>
                      <a:pt x="86" y="632"/>
                      <a:pt x="88" y="618"/>
                      <a:pt x="95" y="614"/>
                    </a:cubicBezTo>
                    <a:cubicBezTo>
                      <a:pt x="154" y="580"/>
                      <a:pt x="154" y="580"/>
                      <a:pt x="154" y="580"/>
                    </a:cubicBezTo>
                    <a:cubicBezTo>
                      <a:pt x="163" y="575"/>
                      <a:pt x="176" y="578"/>
                      <a:pt x="181" y="585"/>
                    </a:cubicBezTo>
                    <a:cubicBezTo>
                      <a:pt x="181" y="585"/>
                      <a:pt x="181" y="585"/>
                      <a:pt x="181" y="585"/>
                    </a:cubicBezTo>
                    <a:cubicBezTo>
                      <a:pt x="187" y="593"/>
                      <a:pt x="186" y="604"/>
                      <a:pt x="177" y="609"/>
                    </a:cubicBezTo>
                    <a:cubicBezTo>
                      <a:pt x="129" y="637"/>
                      <a:pt x="129" y="637"/>
                      <a:pt x="129" y="637"/>
                    </a:cubicBezTo>
                    <a:cubicBezTo>
                      <a:pt x="129" y="744"/>
                      <a:pt x="129" y="744"/>
                      <a:pt x="129" y="744"/>
                    </a:cubicBezTo>
                    <a:cubicBezTo>
                      <a:pt x="154" y="729"/>
                      <a:pt x="154" y="729"/>
                      <a:pt x="154" y="729"/>
                    </a:cubicBezTo>
                    <a:cubicBezTo>
                      <a:pt x="163" y="724"/>
                      <a:pt x="176" y="725"/>
                      <a:pt x="182" y="733"/>
                    </a:cubicBezTo>
                    <a:close/>
                  </a:path>
                </a:pathLst>
              </a:custGeom>
              <a:solidFill>
                <a:schemeClr val="tx2"/>
              </a:solidFill>
              <a:ln>
                <a:noFill/>
              </a:ln>
              <a:extLst/>
            </p:spPr>
            <p:txBody>
              <a:bodyPr vert="horz" wrap="square" lIns="932603" tIns="0" rIns="0" bIns="214499" numCol="1" anchor="b" anchorCtr="0" compatLnSpc="1">
                <a:prstTxWarp prst="textNoShape">
                  <a:avLst/>
                </a:prstTxWarp>
              </a:bodyPr>
              <a:lstStyle/>
              <a:p>
                <a:endParaRPr lang="en-US" sz="1428" dirty="0">
                  <a:solidFill>
                    <a:srgbClr val="EFEFEF"/>
                  </a:solidFill>
                </a:endParaRPr>
              </a:p>
            </p:txBody>
          </p:sp>
          <p:sp>
            <p:nvSpPr>
              <p:cNvPr id="42" name="Freeform 207"/>
              <p:cNvSpPr>
                <a:spLocks noEditPoints="1"/>
              </p:cNvSpPr>
              <p:nvPr/>
            </p:nvSpPr>
            <p:spPr bwMode="gray">
              <a:xfrm>
                <a:off x="2074144" y="1583285"/>
                <a:ext cx="654645" cy="502124"/>
              </a:xfrm>
              <a:custGeom>
                <a:avLst/>
                <a:gdLst>
                  <a:gd name="T0" fmla="*/ 1583 w 1601"/>
                  <a:gd name="T1" fmla="*/ 409 h 1191"/>
                  <a:gd name="T2" fmla="*/ 891 w 1601"/>
                  <a:gd name="T3" fmla="*/ 6 h 1191"/>
                  <a:gd name="T4" fmla="*/ 841 w 1601"/>
                  <a:gd name="T5" fmla="*/ 6 h 1191"/>
                  <a:gd name="T6" fmla="*/ 861 w 1601"/>
                  <a:gd name="T7" fmla="*/ 834 h 1191"/>
                  <a:gd name="T8" fmla="*/ 596 w 1601"/>
                  <a:gd name="T9" fmla="*/ 987 h 1191"/>
                  <a:gd name="T10" fmla="*/ 148 w 1601"/>
                  <a:gd name="T11" fmla="*/ 797 h 1191"/>
                  <a:gd name="T12" fmla="*/ 200 w 1601"/>
                  <a:gd name="T13" fmla="*/ 762 h 1191"/>
                  <a:gd name="T14" fmla="*/ 886 w 1601"/>
                  <a:gd name="T15" fmla="*/ 1163 h 1191"/>
                  <a:gd name="T16" fmla="*/ 853 w 1601"/>
                  <a:gd name="T17" fmla="*/ 1191 h 1191"/>
                  <a:gd name="T18" fmla="*/ 677 w 1601"/>
                  <a:gd name="T19" fmla="*/ 1097 h 1191"/>
                  <a:gd name="T20" fmla="*/ 730 w 1601"/>
                  <a:gd name="T21" fmla="*/ 1062 h 1191"/>
                  <a:gd name="T22" fmla="*/ 831 w 1601"/>
                  <a:gd name="T23" fmla="*/ 926 h 1191"/>
                  <a:gd name="T24" fmla="*/ 56 w 1601"/>
                  <a:gd name="T25" fmla="*/ 679 h 1191"/>
                  <a:gd name="T26" fmla="*/ 66 w 1601"/>
                  <a:gd name="T27" fmla="*/ 687 h 1191"/>
                  <a:gd name="T28" fmla="*/ 27 w 1601"/>
                  <a:gd name="T29" fmla="*/ 728 h 1191"/>
                  <a:gd name="T30" fmla="*/ 0 w 1601"/>
                  <a:gd name="T31" fmla="*/ 691 h 1191"/>
                  <a:gd name="T32" fmla="*/ 17 w 1601"/>
                  <a:gd name="T33" fmla="*/ 416 h 1191"/>
                  <a:gd name="T34" fmla="*/ 96 w 1601"/>
                  <a:gd name="T35" fmla="*/ 442 h 1191"/>
                  <a:gd name="T36" fmla="*/ 877 w 1601"/>
                  <a:gd name="T37" fmla="*/ 881 h 1191"/>
                  <a:gd name="T38" fmla="*/ 1600 w 1601"/>
                  <a:gd name="T39" fmla="*/ 438 h 1191"/>
                  <a:gd name="T40" fmla="*/ 1601 w 1601"/>
                  <a:gd name="T41" fmla="*/ 669 h 1191"/>
                  <a:gd name="T42" fmla="*/ 919 w 1601"/>
                  <a:gd name="T43" fmla="*/ 1087 h 1191"/>
                  <a:gd name="T44" fmla="*/ 894 w 1601"/>
                  <a:gd name="T45" fmla="*/ 853 h 1191"/>
                  <a:gd name="T46" fmla="*/ 525 w 1601"/>
                  <a:gd name="T47" fmla="*/ 886 h 1191"/>
                  <a:gd name="T48" fmla="*/ 316 w 1601"/>
                  <a:gd name="T49" fmla="*/ 770 h 1191"/>
                  <a:gd name="T50" fmla="*/ 300 w 1601"/>
                  <a:gd name="T51" fmla="*/ 721 h 1191"/>
                  <a:gd name="T52" fmla="*/ 523 w 1601"/>
                  <a:gd name="T53" fmla="*/ 822 h 1191"/>
                  <a:gd name="T54" fmla="*/ 539 w 1601"/>
                  <a:gd name="T55" fmla="*/ 870 h 1191"/>
                  <a:gd name="T56" fmla="*/ 712 w 1601"/>
                  <a:gd name="T57" fmla="*/ 1033 h 1191"/>
                  <a:gd name="T58" fmla="*/ 648 w 1601"/>
                  <a:gd name="T59" fmla="*/ 1091 h 1191"/>
                  <a:gd name="T60" fmla="*/ 617 w 1601"/>
                  <a:gd name="T61" fmla="*/ 1070 h 1191"/>
                  <a:gd name="T62" fmla="*/ 625 w 1601"/>
                  <a:gd name="T63" fmla="*/ 914 h 1191"/>
                  <a:gd name="T64" fmla="*/ 712 w 1601"/>
                  <a:gd name="T65" fmla="*/ 885 h 1191"/>
                  <a:gd name="T66" fmla="*/ 708 w 1601"/>
                  <a:gd name="T67" fmla="*/ 909 h 1191"/>
                  <a:gd name="T68" fmla="*/ 659 w 1601"/>
                  <a:gd name="T69" fmla="*/ 1044 h 1191"/>
                  <a:gd name="T70" fmla="*/ 712 w 1601"/>
                  <a:gd name="T71" fmla="*/ 1033 h 1191"/>
                  <a:gd name="T72" fmla="*/ 177 w 1601"/>
                  <a:gd name="T73" fmla="*/ 756 h 1191"/>
                  <a:gd name="T74" fmla="*/ 92 w 1601"/>
                  <a:gd name="T75" fmla="*/ 786 h 1191"/>
                  <a:gd name="T76" fmla="*/ 86 w 1601"/>
                  <a:gd name="T77" fmla="*/ 632 h 1191"/>
                  <a:gd name="T78" fmla="*/ 154 w 1601"/>
                  <a:gd name="T79" fmla="*/ 580 h 1191"/>
                  <a:gd name="T80" fmla="*/ 181 w 1601"/>
                  <a:gd name="T81" fmla="*/ 585 h 1191"/>
                  <a:gd name="T82" fmla="*/ 129 w 1601"/>
                  <a:gd name="T83" fmla="*/ 637 h 1191"/>
                  <a:gd name="T84" fmla="*/ 154 w 1601"/>
                  <a:gd name="T85" fmla="*/ 729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01" h="1191">
                    <a:moveTo>
                      <a:pt x="861" y="834"/>
                    </a:moveTo>
                    <a:cubicBezTo>
                      <a:pt x="1583" y="409"/>
                      <a:pt x="1583" y="409"/>
                      <a:pt x="1583" y="409"/>
                    </a:cubicBezTo>
                    <a:cubicBezTo>
                      <a:pt x="1581" y="407"/>
                      <a:pt x="1579" y="406"/>
                      <a:pt x="1576" y="404"/>
                    </a:cubicBezTo>
                    <a:cubicBezTo>
                      <a:pt x="891" y="6"/>
                      <a:pt x="891" y="6"/>
                      <a:pt x="891" y="6"/>
                    </a:cubicBezTo>
                    <a:cubicBezTo>
                      <a:pt x="884" y="2"/>
                      <a:pt x="875" y="0"/>
                      <a:pt x="866" y="0"/>
                    </a:cubicBezTo>
                    <a:cubicBezTo>
                      <a:pt x="857" y="0"/>
                      <a:pt x="848" y="2"/>
                      <a:pt x="841" y="6"/>
                    </a:cubicBezTo>
                    <a:cubicBezTo>
                      <a:pt x="130" y="422"/>
                      <a:pt x="130" y="422"/>
                      <a:pt x="130" y="422"/>
                    </a:cubicBezTo>
                    <a:lnTo>
                      <a:pt x="861" y="834"/>
                    </a:lnTo>
                    <a:close/>
                    <a:moveTo>
                      <a:pt x="200" y="762"/>
                    </a:moveTo>
                    <a:cubicBezTo>
                      <a:pt x="596" y="987"/>
                      <a:pt x="596" y="987"/>
                      <a:pt x="596" y="987"/>
                    </a:cubicBezTo>
                    <a:cubicBezTo>
                      <a:pt x="596" y="1051"/>
                      <a:pt x="596" y="1051"/>
                      <a:pt x="596" y="1051"/>
                    </a:cubicBezTo>
                    <a:cubicBezTo>
                      <a:pt x="148" y="797"/>
                      <a:pt x="148" y="797"/>
                      <a:pt x="148" y="797"/>
                    </a:cubicBezTo>
                    <a:cubicBezTo>
                      <a:pt x="188" y="773"/>
                      <a:pt x="188" y="773"/>
                      <a:pt x="188" y="773"/>
                    </a:cubicBezTo>
                    <a:cubicBezTo>
                      <a:pt x="192" y="771"/>
                      <a:pt x="197" y="767"/>
                      <a:pt x="200" y="762"/>
                    </a:cubicBezTo>
                    <a:close/>
                    <a:moveTo>
                      <a:pt x="886" y="897"/>
                    </a:moveTo>
                    <a:cubicBezTo>
                      <a:pt x="886" y="1163"/>
                      <a:pt x="886" y="1163"/>
                      <a:pt x="886" y="1163"/>
                    </a:cubicBezTo>
                    <a:cubicBezTo>
                      <a:pt x="884" y="1173"/>
                      <a:pt x="878" y="1182"/>
                      <a:pt x="870" y="1187"/>
                    </a:cubicBezTo>
                    <a:cubicBezTo>
                      <a:pt x="865" y="1190"/>
                      <a:pt x="859" y="1191"/>
                      <a:pt x="853" y="1191"/>
                    </a:cubicBezTo>
                    <a:cubicBezTo>
                      <a:pt x="847" y="1191"/>
                      <a:pt x="840" y="1190"/>
                      <a:pt x="834" y="1186"/>
                    </a:cubicBezTo>
                    <a:cubicBezTo>
                      <a:pt x="677" y="1097"/>
                      <a:pt x="677" y="1097"/>
                      <a:pt x="677" y="1097"/>
                    </a:cubicBezTo>
                    <a:cubicBezTo>
                      <a:pt x="718" y="1073"/>
                      <a:pt x="718" y="1073"/>
                      <a:pt x="718" y="1073"/>
                    </a:cubicBezTo>
                    <a:cubicBezTo>
                      <a:pt x="723" y="1071"/>
                      <a:pt x="727" y="1067"/>
                      <a:pt x="730" y="1062"/>
                    </a:cubicBezTo>
                    <a:cubicBezTo>
                      <a:pt x="831" y="1120"/>
                      <a:pt x="831" y="1120"/>
                      <a:pt x="831" y="1120"/>
                    </a:cubicBezTo>
                    <a:cubicBezTo>
                      <a:pt x="831" y="926"/>
                      <a:pt x="831" y="926"/>
                      <a:pt x="831" y="926"/>
                    </a:cubicBezTo>
                    <a:cubicBezTo>
                      <a:pt x="56" y="483"/>
                      <a:pt x="56" y="483"/>
                      <a:pt x="56" y="483"/>
                    </a:cubicBezTo>
                    <a:cubicBezTo>
                      <a:pt x="56" y="679"/>
                      <a:pt x="56" y="679"/>
                      <a:pt x="56" y="679"/>
                    </a:cubicBezTo>
                    <a:cubicBezTo>
                      <a:pt x="57" y="681"/>
                      <a:pt x="57" y="681"/>
                      <a:pt x="57" y="681"/>
                    </a:cubicBezTo>
                    <a:cubicBezTo>
                      <a:pt x="66" y="687"/>
                      <a:pt x="66" y="687"/>
                      <a:pt x="66" y="687"/>
                    </a:cubicBezTo>
                    <a:cubicBezTo>
                      <a:pt x="66" y="750"/>
                      <a:pt x="66" y="750"/>
                      <a:pt x="66" y="750"/>
                    </a:cubicBezTo>
                    <a:cubicBezTo>
                      <a:pt x="27" y="728"/>
                      <a:pt x="27" y="728"/>
                      <a:pt x="27" y="728"/>
                    </a:cubicBezTo>
                    <a:cubicBezTo>
                      <a:pt x="4" y="710"/>
                      <a:pt x="4" y="710"/>
                      <a:pt x="4" y="710"/>
                    </a:cubicBezTo>
                    <a:cubicBezTo>
                      <a:pt x="0" y="691"/>
                      <a:pt x="0" y="691"/>
                      <a:pt x="0" y="691"/>
                    </a:cubicBezTo>
                    <a:cubicBezTo>
                      <a:pt x="0" y="448"/>
                      <a:pt x="0" y="448"/>
                      <a:pt x="0" y="448"/>
                    </a:cubicBezTo>
                    <a:cubicBezTo>
                      <a:pt x="0" y="434"/>
                      <a:pt x="6" y="423"/>
                      <a:pt x="17" y="416"/>
                    </a:cubicBezTo>
                    <a:cubicBezTo>
                      <a:pt x="28" y="410"/>
                      <a:pt x="41" y="410"/>
                      <a:pt x="53" y="417"/>
                    </a:cubicBezTo>
                    <a:cubicBezTo>
                      <a:pt x="96" y="442"/>
                      <a:pt x="96" y="442"/>
                      <a:pt x="96" y="442"/>
                    </a:cubicBezTo>
                    <a:cubicBezTo>
                      <a:pt x="97" y="441"/>
                      <a:pt x="97" y="441"/>
                      <a:pt x="97" y="441"/>
                    </a:cubicBezTo>
                    <a:cubicBezTo>
                      <a:pt x="877" y="881"/>
                      <a:pt x="877" y="881"/>
                      <a:pt x="877" y="881"/>
                    </a:cubicBezTo>
                    <a:cubicBezTo>
                      <a:pt x="881" y="883"/>
                      <a:pt x="886" y="892"/>
                      <a:pt x="886" y="897"/>
                    </a:cubicBezTo>
                    <a:close/>
                    <a:moveTo>
                      <a:pt x="1600" y="438"/>
                    </a:moveTo>
                    <a:cubicBezTo>
                      <a:pt x="1601" y="441"/>
                      <a:pt x="1601" y="444"/>
                      <a:pt x="1601" y="448"/>
                    </a:cubicBezTo>
                    <a:cubicBezTo>
                      <a:pt x="1601" y="669"/>
                      <a:pt x="1601" y="669"/>
                      <a:pt x="1601" y="669"/>
                    </a:cubicBezTo>
                    <a:cubicBezTo>
                      <a:pt x="1601" y="686"/>
                      <a:pt x="1591" y="704"/>
                      <a:pt x="1576" y="712"/>
                    </a:cubicBezTo>
                    <a:cubicBezTo>
                      <a:pt x="919" y="1087"/>
                      <a:pt x="919" y="1087"/>
                      <a:pt x="919" y="1087"/>
                    </a:cubicBezTo>
                    <a:cubicBezTo>
                      <a:pt x="919" y="897"/>
                      <a:pt x="919" y="897"/>
                      <a:pt x="919" y="897"/>
                    </a:cubicBezTo>
                    <a:cubicBezTo>
                      <a:pt x="919" y="880"/>
                      <a:pt x="909" y="862"/>
                      <a:pt x="894" y="853"/>
                    </a:cubicBezTo>
                    <a:lnTo>
                      <a:pt x="1600" y="438"/>
                    </a:lnTo>
                    <a:close/>
                    <a:moveTo>
                      <a:pt x="525" y="886"/>
                    </a:moveTo>
                    <a:cubicBezTo>
                      <a:pt x="522" y="886"/>
                      <a:pt x="519" y="885"/>
                      <a:pt x="516" y="884"/>
                    </a:cubicBezTo>
                    <a:cubicBezTo>
                      <a:pt x="316" y="770"/>
                      <a:pt x="316" y="770"/>
                      <a:pt x="316" y="770"/>
                    </a:cubicBezTo>
                    <a:cubicBezTo>
                      <a:pt x="307" y="765"/>
                      <a:pt x="300" y="753"/>
                      <a:pt x="300" y="742"/>
                    </a:cubicBezTo>
                    <a:cubicBezTo>
                      <a:pt x="300" y="721"/>
                      <a:pt x="300" y="721"/>
                      <a:pt x="300" y="721"/>
                    </a:cubicBezTo>
                    <a:cubicBezTo>
                      <a:pt x="300" y="708"/>
                      <a:pt x="311" y="701"/>
                      <a:pt x="323" y="708"/>
                    </a:cubicBezTo>
                    <a:cubicBezTo>
                      <a:pt x="523" y="822"/>
                      <a:pt x="523" y="822"/>
                      <a:pt x="523" y="822"/>
                    </a:cubicBezTo>
                    <a:cubicBezTo>
                      <a:pt x="532" y="827"/>
                      <a:pt x="539" y="839"/>
                      <a:pt x="539" y="849"/>
                    </a:cubicBezTo>
                    <a:cubicBezTo>
                      <a:pt x="539" y="870"/>
                      <a:pt x="539" y="870"/>
                      <a:pt x="539" y="870"/>
                    </a:cubicBezTo>
                    <a:cubicBezTo>
                      <a:pt x="539" y="880"/>
                      <a:pt x="533" y="886"/>
                      <a:pt x="525" y="886"/>
                    </a:cubicBezTo>
                    <a:close/>
                    <a:moveTo>
                      <a:pt x="712" y="1033"/>
                    </a:moveTo>
                    <a:cubicBezTo>
                      <a:pt x="718" y="1040"/>
                      <a:pt x="716" y="1051"/>
                      <a:pt x="708" y="1056"/>
                    </a:cubicBezTo>
                    <a:cubicBezTo>
                      <a:pt x="648" y="1091"/>
                      <a:pt x="648" y="1091"/>
                      <a:pt x="648" y="1091"/>
                    </a:cubicBezTo>
                    <a:cubicBezTo>
                      <a:pt x="640" y="1096"/>
                      <a:pt x="626" y="1090"/>
                      <a:pt x="622" y="1086"/>
                    </a:cubicBezTo>
                    <a:cubicBezTo>
                      <a:pt x="618" y="1082"/>
                      <a:pt x="617" y="1070"/>
                      <a:pt x="617" y="1070"/>
                    </a:cubicBezTo>
                    <a:cubicBezTo>
                      <a:pt x="617" y="932"/>
                      <a:pt x="617" y="932"/>
                      <a:pt x="617" y="932"/>
                    </a:cubicBezTo>
                    <a:cubicBezTo>
                      <a:pt x="617" y="932"/>
                      <a:pt x="618" y="918"/>
                      <a:pt x="625" y="914"/>
                    </a:cubicBezTo>
                    <a:cubicBezTo>
                      <a:pt x="684" y="880"/>
                      <a:pt x="684" y="880"/>
                      <a:pt x="684" y="880"/>
                    </a:cubicBezTo>
                    <a:cubicBezTo>
                      <a:pt x="693" y="875"/>
                      <a:pt x="706" y="878"/>
                      <a:pt x="712" y="885"/>
                    </a:cubicBezTo>
                    <a:cubicBezTo>
                      <a:pt x="712" y="885"/>
                      <a:pt x="712" y="885"/>
                      <a:pt x="712" y="885"/>
                    </a:cubicBezTo>
                    <a:cubicBezTo>
                      <a:pt x="717" y="893"/>
                      <a:pt x="716" y="904"/>
                      <a:pt x="708" y="909"/>
                    </a:cubicBezTo>
                    <a:cubicBezTo>
                      <a:pt x="659" y="937"/>
                      <a:pt x="659" y="937"/>
                      <a:pt x="659" y="937"/>
                    </a:cubicBezTo>
                    <a:cubicBezTo>
                      <a:pt x="659" y="1044"/>
                      <a:pt x="659" y="1044"/>
                      <a:pt x="659" y="1044"/>
                    </a:cubicBezTo>
                    <a:cubicBezTo>
                      <a:pt x="684" y="1029"/>
                      <a:pt x="684" y="1029"/>
                      <a:pt x="684" y="1029"/>
                    </a:cubicBezTo>
                    <a:cubicBezTo>
                      <a:pt x="693" y="1024"/>
                      <a:pt x="706" y="1025"/>
                      <a:pt x="712" y="1033"/>
                    </a:cubicBezTo>
                    <a:close/>
                    <a:moveTo>
                      <a:pt x="182" y="733"/>
                    </a:moveTo>
                    <a:cubicBezTo>
                      <a:pt x="188" y="740"/>
                      <a:pt x="186" y="751"/>
                      <a:pt x="177" y="756"/>
                    </a:cubicBezTo>
                    <a:cubicBezTo>
                      <a:pt x="118" y="791"/>
                      <a:pt x="118" y="791"/>
                      <a:pt x="118" y="791"/>
                    </a:cubicBezTo>
                    <a:cubicBezTo>
                      <a:pt x="109" y="796"/>
                      <a:pt x="96" y="790"/>
                      <a:pt x="92" y="786"/>
                    </a:cubicBezTo>
                    <a:cubicBezTo>
                      <a:pt x="88" y="782"/>
                      <a:pt x="86" y="770"/>
                      <a:pt x="86" y="770"/>
                    </a:cubicBezTo>
                    <a:cubicBezTo>
                      <a:pt x="86" y="632"/>
                      <a:pt x="86" y="632"/>
                      <a:pt x="86" y="632"/>
                    </a:cubicBezTo>
                    <a:cubicBezTo>
                      <a:pt x="86" y="632"/>
                      <a:pt x="88" y="618"/>
                      <a:pt x="95" y="614"/>
                    </a:cubicBezTo>
                    <a:cubicBezTo>
                      <a:pt x="154" y="580"/>
                      <a:pt x="154" y="580"/>
                      <a:pt x="154" y="580"/>
                    </a:cubicBezTo>
                    <a:cubicBezTo>
                      <a:pt x="163" y="575"/>
                      <a:pt x="176" y="578"/>
                      <a:pt x="181" y="585"/>
                    </a:cubicBezTo>
                    <a:cubicBezTo>
                      <a:pt x="181" y="585"/>
                      <a:pt x="181" y="585"/>
                      <a:pt x="181" y="585"/>
                    </a:cubicBezTo>
                    <a:cubicBezTo>
                      <a:pt x="187" y="593"/>
                      <a:pt x="186" y="604"/>
                      <a:pt x="177" y="609"/>
                    </a:cubicBezTo>
                    <a:cubicBezTo>
                      <a:pt x="129" y="637"/>
                      <a:pt x="129" y="637"/>
                      <a:pt x="129" y="637"/>
                    </a:cubicBezTo>
                    <a:cubicBezTo>
                      <a:pt x="129" y="744"/>
                      <a:pt x="129" y="744"/>
                      <a:pt x="129" y="744"/>
                    </a:cubicBezTo>
                    <a:cubicBezTo>
                      <a:pt x="154" y="729"/>
                      <a:pt x="154" y="729"/>
                      <a:pt x="154" y="729"/>
                    </a:cubicBezTo>
                    <a:cubicBezTo>
                      <a:pt x="163" y="724"/>
                      <a:pt x="176" y="725"/>
                      <a:pt x="182" y="733"/>
                    </a:cubicBezTo>
                    <a:close/>
                  </a:path>
                </a:pathLst>
              </a:custGeom>
              <a:solidFill>
                <a:schemeClr val="tx2"/>
              </a:solidFill>
              <a:ln>
                <a:noFill/>
              </a:ln>
              <a:extLst/>
            </p:spPr>
            <p:txBody>
              <a:bodyPr vert="horz" wrap="square" lIns="932603" tIns="0" rIns="0" bIns="214499" numCol="1" anchor="b" anchorCtr="0" compatLnSpc="1">
                <a:prstTxWarp prst="textNoShape">
                  <a:avLst/>
                </a:prstTxWarp>
              </a:bodyPr>
              <a:lstStyle/>
              <a:p>
                <a:endParaRPr lang="en-US" sz="1428" dirty="0">
                  <a:solidFill>
                    <a:srgbClr val="EFEFEF"/>
                  </a:solidFill>
                </a:endParaRPr>
              </a:p>
            </p:txBody>
          </p:sp>
          <p:pic>
            <p:nvPicPr>
              <p:cNvPr id="43"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519376" y="1355800"/>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638725" y="1431081"/>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2190672" y="1355800"/>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2310021" y="1431081"/>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 name="Left-Right Arrow 46"/>
              <p:cNvSpPr/>
              <p:nvPr/>
            </p:nvSpPr>
            <p:spPr bwMode="auto">
              <a:xfrm>
                <a:off x="1056717" y="1767099"/>
                <a:ext cx="992851" cy="141966"/>
              </a:xfrm>
              <a:prstGeom prst="leftRightArrow">
                <a:avLst>
                  <a:gd name="adj1" fmla="val 54971"/>
                  <a:gd name="adj2" fmla="val 50215"/>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4" rIns="186468" bIns="149174" numCol="1" spcCol="0" rtlCol="0" fromWordArt="0" anchor="ctr" anchorCtr="0" forceAA="0" compatLnSpc="1">
                <a:prstTxWarp prst="textNoShape">
                  <a:avLst/>
                </a:prstTxWarp>
                <a:noAutofit/>
              </a:bodyPr>
              <a:lstStyle/>
              <a:p>
                <a:pPr algn="ctr" defTabSz="950784" fontAlgn="base">
                  <a:lnSpc>
                    <a:spcPct val="90000"/>
                  </a:lnSpc>
                  <a:spcBef>
                    <a:spcPct val="0"/>
                  </a:spcBef>
                  <a:spcAft>
                    <a:spcPct val="0"/>
                  </a:spcAft>
                </a:pPr>
                <a:endParaRPr lang="en-US" sz="1020" dirty="0">
                  <a:gradFill>
                    <a:gsLst>
                      <a:gs pos="0">
                        <a:srgbClr val="FFFFFF"/>
                      </a:gs>
                      <a:gs pos="100000">
                        <a:srgbClr val="FFFFFF"/>
                      </a:gs>
                    </a:gsLst>
                    <a:lin ang="5400000" scaled="0"/>
                  </a:gradFill>
                  <a:ea typeface="Segoe UI" pitchFamily="34" charset="0"/>
                  <a:cs typeface="Segoe UI" pitchFamily="34" charset="0"/>
                </a:endParaRPr>
              </a:p>
            </p:txBody>
          </p:sp>
          <p:grpSp>
            <p:nvGrpSpPr>
              <p:cNvPr id="48" name="Group 47"/>
              <p:cNvGrpSpPr/>
              <p:nvPr/>
            </p:nvGrpSpPr>
            <p:grpSpPr>
              <a:xfrm>
                <a:off x="683509" y="2353947"/>
                <a:ext cx="1873685" cy="304693"/>
                <a:chOff x="4806117" y="4374498"/>
                <a:chExt cx="1873685" cy="304693"/>
              </a:xfrm>
            </p:grpSpPr>
            <p:sp>
              <p:nvSpPr>
                <p:cNvPr id="52" name="TextBox 51"/>
                <p:cNvSpPr txBox="1"/>
                <p:nvPr/>
              </p:nvSpPr>
              <p:spPr>
                <a:xfrm>
                  <a:off x="5122678" y="4374498"/>
                  <a:ext cx="1557124" cy="304693"/>
                </a:xfrm>
                <a:prstGeom prst="rect">
                  <a:avLst/>
                </a:prstGeom>
                <a:noFill/>
              </p:spPr>
              <p:txBody>
                <a:bodyPr wrap="square" lIns="0" tIns="0" rIns="0" bIns="0" rtlCol="0">
                  <a:spAutoFit/>
                </a:bodyPr>
                <a:lstStyle/>
                <a:p>
                  <a:pPr defTabSz="932581">
                    <a:lnSpc>
                      <a:spcPct val="90000"/>
                    </a:lnSpc>
                  </a:pPr>
                  <a:r>
                    <a:rPr lang="en-US" sz="1496" b="1" spc="-52" dirty="0"/>
                    <a:t>VMware/Physical to VMware (on-premises)</a:t>
                  </a:r>
                  <a:endParaRPr lang="en-US" sz="1496" b="1" spc="-52" baseline="-25000" dirty="0"/>
                </a:p>
              </p:txBody>
            </p:sp>
            <p:sp>
              <p:nvSpPr>
                <p:cNvPr id="53" name="Oval 52"/>
                <p:cNvSpPr/>
                <p:nvPr/>
              </p:nvSpPr>
              <p:spPr bwMode="auto">
                <a:xfrm>
                  <a:off x="4806117" y="4385463"/>
                  <a:ext cx="262466" cy="262466"/>
                </a:xfrm>
                <a:prstGeom prst="ellipse">
                  <a:avLst/>
                </a:prstGeom>
                <a:solidFill>
                  <a:srgbClr val="FF9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1268069" fontAlgn="base">
                    <a:lnSpc>
                      <a:spcPct val="90000"/>
                    </a:lnSpc>
                    <a:spcBef>
                      <a:spcPct val="0"/>
                    </a:spcBef>
                    <a:spcAft>
                      <a:spcPct val="0"/>
                    </a:spcAft>
                  </a:pPr>
                  <a:r>
                    <a:rPr lang="en-US" sz="1904" b="1" dirty="0">
                      <a:gradFill>
                        <a:gsLst>
                          <a:gs pos="0">
                            <a:srgbClr val="FFFFFF"/>
                          </a:gs>
                          <a:gs pos="100000">
                            <a:srgbClr val="FFFFFF"/>
                          </a:gs>
                        </a:gsLst>
                        <a:lin ang="5400000" scaled="0"/>
                      </a:gradFill>
                      <a:ea typeface="Segoe UI" pitchFamily="34" charset="0"/>
                      <a:cs typeface="Segoe UI" pitchFamily="34" charset="0"/>
                    </a:rPr>
                    <a:t>4</a:t>
                  </a:r>
                  <a:endParaRPr lang="en-US" sz="2448" b="1" dirty="0">
                    <a:gradFill>
                      <a:gsLst>
                        <a:gs pos="0">
                          <a:srgbClr val="FFFFFF"/>
                        </a:gs>
                        <a:gs pos="100000">
                          <a:srgbClr val="FFFFFF"/>
                        </a:gs>
                      </a:gsLst>
                      <a:lin ang="5400000" scaled="0"/>
                    </a:gradFill>
                    <a:ea typeface="Segoe UI" pitchFamily="34" charset="0"/>
                    <a:cs typeface="Segoe UI" pitchFamily="34" charset="0"/>
                  </a:endParaRPr>
                </a:p>
              </p:txBody>
            </p:sp>
          </p:grpSp>
          <p:sp>
            <p:nvSpPr>
              <p:cNvPr id="49" name="TextBox 48"/>
              <p:cNvSpPr txBox="1"/>
              <p:nvPr/>
            </p:nvSpPr>
            <p:spPr>
              <a:xfrm>
                <a:off x="374569" y="2120543"/>
                <a:ext cx="1087495" cy="152347"/>
              </a:xfrm>
              <a:prstGeom prst="rect">
                <a:avLst/>
              </a:prstGeom>
              <a:noFill/>
            </p:spPr>
            <p:txBody>
              <a:bodyPr wrap="square" lIns="0" tIns="0" rIns="0" bIns="0" rtlCol="0">
                <a:spAutoFit/>
              </a:bodyPr>
              <a:lstStyle/>
              <a:p>
                <a:pPr algn="ctr" defTabSz="932581">
                  <a:lnSpc>
                    <a:spcPct val="90000"/>
                  </a:lnSpc>
                </a:pPr>
                <a:r>
                  <a:rPr lang="en-US" sz="1496" b="1" spc="-52" dirty="0"/>
                  <a:t>VMware/Physical</a:t>
                </a:r>
                <a:endParaRPr lang="en-US" sz="1496" b="1" spc="-52" baseline="-25000" dirty="0"/>
              </a:p>
            </p:txBody>
          </p:sp>
          <p:sp>
            <p:nvSpPr>
              <p:cNvPr id="50" name="TextBox 49"/>
              <p:cNvSpPr txBox="1"/>
              <p:nvPr/>
            </p:nvSpPr>
            <p:spPr>
              <a:xfrm>
                <a:off x="2084905" y="2123059"/>
                <a:ext cx="633121" cy="152347"/>
              </a:xfrm>
              <a:prstGeom prst="rect">
                <a:avLst/>
              </a:prstGeom>
              <a:noFill/>
            </p:spPr>
            <p:txBody>
              <a:bodyPr wrap="square" lIns="0" tIns="0" rIns="0" bIns="0" rtlCol="0">
                <a:spAutoFit/>
              </a:bodyPr>
              <a:lstStyle/>
              <a:p>
                <a:pPr algn="ctr" defTabSz="932581">
                  <a:lnSpc>
                    <a:spcPct val="90000"/>
                  </a:lnSpc>
                </a:pPr>
                <a:r>
                  <a:rPr lang="en-US" sz="1496" b="1" spc="-52" dirty="0"/>
                  <a:t>VMware</a:t>
                </a:r>
                <a:endParaRPr lang="en-US" sz="1496" b="1" spc="-52" baseline="-25000" dirty="0"/>
              </a:p>
            </p:txBody>
          </p:sp>
          <p:sp>
            <p:nvSpPr>
              <p:cNvPr id="51" name="TextBox 50"/>
              <p:cNvSpPr txBox="1"/>
              <p:nvPr/>
            </p:nvSpPr>
            <p:spPr>
              <a:xfrm>
                <a:off x="1135747" y="1642449"/>
                <a:ext cx="834790" cy="124669"/>
              </a:xfrm>
              <a:prstGeom prst="rect">
                <a:avLst/>
              </a:prstGeom>
              <a:noFill/>
            </p:spPr>
            <p:txBody>
              <a:bodyPr wrap="square" lIns="0" tIns="0" rIns="0" bIns="0" rtlCol="0">
                <a:spAutoFit/>
              </a:bodyPr>
              <a:lstStyle/>
              <a:p>
                <a:pPr algn="ctr" defTabSz="932581">
                  <a:lnSpc>
                    <a:spcPct val="90000"/>
                  </a:lnSpc>
                </a:pPr>
                <a:r>
                  <a:rPr lang="en-US" sz="1224" b="1" spc="-52" dirty="0"/>
                  <a:t>Replication</a:t>
                </a:r>
                <a:endParaRPr lang="en-US" sz="1224" b="1" spc="-52" baseline="-25000" dirty="0"/>
              </a:p>
            </p:txBody>
          </p:sp>
        </p:grpSp>
      </p:grpSp>
      <p:grpSp>
        <p:nvGrpSpPr>
          <p:cNvPr id="54" name="Group 53"/>
          <p:cNvGrpSpPr/>
          <p:nvPr/>
        </p:nvGrpSpPr>
        <p:grpSpPr>
          <a:xfrm>
            <a:off x="6151079" y="3843065"/>
            <a:ext cx="3388459" cy="2010278"/>
            <a:chOff x="6200229" y="1287780"/>
            <a:chExt cx="2491740" cy="1478280"/>
          </a:xfrm>
        </p:grpSpPr>
        <p:sp>
          <p:nvSpPr>
            <p:cNvPr id="55" name="Rounded Rectangle 54"/>
            <p:cNvSpPr/>
            <p:nvPr/>
          </p:nvSpPr>
          <p:spPr bwMode="auto">
            <a:xfrm>
              <a:off x="6200229" y="1287780"/>
              <a:ext cx="2491740" cy="1478280"/>
            </a:xfrm>
            <a:prstGeom prst="roundRect">
              <a:avLst>
                <a:gd name="adj" fmla="val 7098"/>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4" tIns="198955" rIns="248694" bIns="198955" numCol="1" spcCol="0" rtlCol="0" fromWordArt="0" anchor="t" anchorCtr="0" forceAA="0" compatLnSpc="1">
              <a:prstTxWarp prst="textNoShape">
                <a:avLst/>
              </a:prstTxWarp>
              <a:noAutofit/>
            </a:bodyPr>
            <a:lstStyle/>
            <a:p>
              <a:pPr algn="ctr" defTabSz="1268069" fontAlgn="base">
                <a:lnSpc>
                  <a:spcPct val="90000"/>
                </a:lnSpc>
                <a:spcBef>
                  <a:spcPct val="0"/>
                </a:spcBef>
                <a:spcAft>
                  <a:spcPct val="0"/>
                </a:spcAft>
              </a:pPr>
              <a:endParaRPr lang="en-US" sz="32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 name="Freeform 128"/>
            <p:cNvSpPr>
              <a:spLocks noChangeAspect="1"/>
            </p:cNvSpPr>
            <p:nvPr/>
          </p:nvSpPr>
          <p:spPr bwMode="black">
            <a:xfrm>
              <a:off x="7904424" y="1582722"/>
              <a:ext cx="740621" cy="401624"/>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bg1">
                <a:lumMod val="85000"/>
              </a:schemeClr>
            </a:solidFill>
            <a:extLst/>
          </p:spPr>
          <p:txBody>
            <a:bodyPr vert="horz" wrap="square" lIns="89629" tIns="44815" rIns="89629" bIns="44815" numCol="1" anchor="b" anchorCtr="1" compatLnSpc="1">
              <a:prstTxWarp prst="textNoShape">
                <a:avLst/>
              </a:prstTxWarp>
            </a:bodyPr>
            <a:lstStyle/>
            <a:p>
              <a:pPr defTabSz="914073">
                <a:defRPr/>
              </a:pPr>
              <a:endParaRPr lang="en-US" sz="1765" kern="0" dirty="0">
                <a:solidFill>
                  <a:srgbClr val="FFFFFF"/>
                </a:solidFill>
              </a:endParaRPr>
            </a:p>
          </p:txBody>
        </p:sp>
        <p:grpSp>
          <p:nvGrpSpPr>
            <p:cNvPr id="57" name="Group 56"/>
            <p:cNvGrpSpPr/>
            <p:nvPr/>
          </p:nvGrpSpPr>
          <p:grpSpPr>
            <a:xfrm>
              <a:off x="6256029" y="1355800"/>
              <a:ext cx="2350078" cy="1307902"/>
              <a:chOff x="363070" y="1355800"/>
              <a:chExt cx="2350078" cy="1307902"/>
            </a:xfrm>
          </p:grpSpPr>
          <p:sp>
            <p:nvSpPr>
              <p:cNvPr id="58" name="Freeform 207"/>
              <p:cNvSpPr>
                <a:spLocks noEditPoints="1"/>
              </p:cNvSpPr>
              <p:nvPr/>
            </p:nvSpPr>
            <p:spPr bwMode="gray">
              <a:xfrm>
                <a:off x="379048" y="1582722"/>
                <a:ext cx="654645" cy="502124"/>
              </a:xfrm>
              <a:custGeom>
                <a:avLst/>
                <a:gdLst>
                  <a:gd name="T0" fmla="*/ 1583 w 1601"/>
                  <a:gd name="T1" fmla="*/ 409 h 1191"/>
                  <a:gd name="T2" fmla="*/ 891 w 1601"/>
                  <a:gd name="T3" fmla="*/ 6 h 1191"/>
                  <a:gd name="T4" fmla="*/ 841 w 1601"/>
                  <a:gd name="T5" fmla="*/ 6 h 1191"/>
                  <a:gd name="T6" fmla="*/ 861 w 1601"/>
                  <a:gd name="T7" fmla="*/ 834 h 1191"/>
                  <a:gd name="T8" fmla="*/ 596 w 1601"/>
                  <a:gd name="T9" fmla="*/ 987 h 1191"/>
                  <a:gd name="T10" fmla="*/ 148 w 1601"/>
                  <a:gd name="T11" fmla="*/ 797 h 1191"/>
                  <a:gd name="T12" fmla="*/ 200 w 1601"/>
                  <a:gd name="T13" fmla="*/ 762 h 1191"/>
                  <a:gd name="T14" fmla="*/ 886 w 1601"/>
                  <a:gd name="T15" fmla="*/ 1163 h 1191"/>
                  <a:gd name="T16" fmla="*/ 853 w 1601"/>
                  <a:gd name="T17" fmla="*/ 1191 h 1191"/>
                  <a:gd name="T18" fmla="*/ 677 w 1601"/>
                  <a:gd name="T19" fmla="*/ 1097 h 1191"/>
                  <a:gd name="T20" fmla="*/ 730 w 1601"/>
                  <a:gd name="T21" fmla="*/ 1062 h 1191"/>
                  <a:gd name="T22" fmla="*/ 831 w 1601"/>
                  <a:gd name="T23" fmla="*/ 926 h 1191"/>
                  <a:gd name="T24" fmla="*/ 56 w 1601"/>
                  <a:gd name="T25" fmla="*/ 679 h 1191"/>
                  <a:gd name="T26" fmla="*/ 66 w 1601"/>
                  <a:gd name="T27" fmla="*/ 687 h 1191"/>
                  <a:gd name="T28" fmla="*/ 27 w 1601"/>
                  <a:gd name="T29" fmla="*/ 728 h 1191"/>
                  <a:gd name="T30" fmla="*/ 0 w 1601"/>
                  <a:gd name="T31" fmla="*/ 691 h 1191"/>
                  <a:gd name="T32" fmla="*/ 17 w 1601"/>
                  <a:gd name="T33" fmla="*/ 416 h 1191"/>
                  <a:gd name="T34" fmla="*/ 96 w 1601"/>
                  <a:gd name="T35" fmla="*/ 442 h 1191"/>
                  <a:gd name="T36" fmla="*/ 877 w 1601"/>
                  <a:gd name="T37" fmla="*/ 881 h 1191"/>
                  <a:gd name="T38" fmla="*/ 1600 w 1601"/>
                  <a:gd name="T39" fmla="*/ 438 h 1191"/>
                  <a:gd name="T40" fmla="*/ 1601 w 1601"/>
                  <a:gd name="T41" fmla="*/ 669 h 1191"/>
                  <a:gd name="T42" fmla="*/ 919 w 1601"/>
                  <a:gd name="T43" fmla="*/ 1087 h 1191"/>
                  <a:gd name="T44" fmla="*/ 894 w 1601"/>
                  <a:gd name="T45" fmla="*/ 853 h 1191"/>
                  <a:gd name="T46" fmla="*/ 525 w 1601"/>
                  <a:gd name="T47" fmla="*/ 886 h 1191"/>
                  <a:gd name="T48" fmla="*/ 316 w 1601"/>
                  <a:gd name="T49" fmla="*/ 770 h 1191"/>
                  <a:gd name="T50" fmla="*/ 300 w 1601"/>
                  <a:gd name="T51" fmla="*/ 721 h 1191"/>
                  <a:gd name="T52" fmla="*/ 523 w 1601"/>
                  <a:gd name="T53" fmla="*/ 822 h 1191"/>
                  <a:gd name="T54" fmla="*/ 539 w 1601"/>
                  <a:gd name="T55" fmla="*/ 870 h 1191"/>
                  <a:gd name="T56" fmla="*/ 712 w 1601"/>
                  <a:gd name="T57" fmla="*/ 1033 h 1191"/>
                  <a:gd name="T58" fmla="*/ 648 w 1601"/>
                  <a:gd name="T59" fmla="*/ 1091 h 1191"/>
                  <a:gd name="T60" fmla="*/ 617 w 1601"/>
                  <a:gd name="T61" fmla="*/ 1070 h 1191"/>
                  <a:gd name="T62" fmla="*/ 625 w 1601"/>
                  <a:gd name="T63" fmla="*/ 914 h 1191"/>
                  <a:gd name="T64" fmla="*/ 712 w 1601"/>
                  <a:gd name="T65" fmla="*/ 885 h 1191"/>
                  <a:gd name="T66" fmla="*/ 708 w 1601"/>
                  <a:gd name="T67" fmla="*/ 909 h 1191"/>
                  <a:gd name="T68" fmla="*/ 659 w 1601"/>
                  <a:gd name="T69" fmla="*/ 1044 h 1191"/>
                  <a:gd name="T70" fmla="*/ 712 w 1601"/>
                  <a:gd name="T71" fmla="*/ 1033 h 1191"/>
                  <a:gd name="T72" fmla="*/ 177 w 1601"/>
                  <a:gd name="T73" fmla="*/ 756 h 1191"/>
                  <a:gd name="T74" fmla="*/ 92 w 1601"/>
                  <a:gd name="T75" fmla="*/ 786 h 1191"/>
                  <a:gd name="T76" fmla="*/ 86 w 1601"/>
                  <a:gd name="T77" fmla="*/ 632 h 1191"/>
                  <a:gd name="T78" fmla="*/ 154 w 1601"/>
                  <a:gd name="T79" fmla="*/ 580 h 1191"/>
                  <a:gd name="T80" fmla="*/ 181 w 1601"/>
                  <a:gd name="T81" fmla="*/ 585 h 1191"/>
                  <a:gd name="T82" fmla="*/ 129 w 1601"/>
                  <a:gd name="T83" fmla="*/ 637 h 1191"/>
                  <a:gd name="T84" fmla="*/ 154 w 1601"/>
                  <a:gd name="T85" fmla="*/ 729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01" h="1191">
                    <a:moveTo>
                      <a:pt x="861" y="834"/>
                    </a:moveTo>
                    <a:cubicBezTo>
                      <a:pt x="1583" y="409"/>
                      <a:pt x="1583" y="409"/>
                      <a:pt x="1583" y="409"/>
                    </a:cubicBezTo>
                    <a:cubicBezTo>
                      <a:pt x="1581" y="407"/>
                      <a:pt x="1579" y="406"/>
                      <a:pt x="1576" y="404"/>
                    </a:cubicBezTo>
                    <a:cubicBezTo>
                      <a:pt x="891" y="6"/>
                      <a:pt x="891" y="6"/>
                      <a:pt x="891" y="6"/>
                    </a:cubicBezTo>
                    <a:cubicBezTo>
                      <a:pt x="884" y="2"/>
                      <a:pt x="875" y="0"/>
                      <a:pt x="866" y="0"/>
                    </a:cubicBezTo>
                    <a:cubicBezTo>
                      <a:pt x="857" y="0"/>
                      <a:pt x="848" y="2"/>
                      <a:pt x="841" y="6"/>
                    </a:cubicBezTo>
                    <a:cubicBezTo>
                      <a:pt x="130" y="422"/>
                      <a:pt x="130" y="422"/>
                      <a:pt x="130" y="422"/>
                    </a:cubicBezTo>
                    <a:lnTo>
                      <a:pt x="861" y="834"/>
                    </a:lnTo>
                    <a:close/>
                    <a:moveTo>
                      <a:pt x="200" y="762"/>
                    </a:moveTo>
                    <a:cubicBezTo>
                      <a:pt x="596" y="987"/>
                      <a:pt x="596" y="987"/>
                      <a:pt x="596" y="987"/>
                    </a:cubicBezTo>
                    <a:cubicBezTo>
                      <a:pt x="596" y="1051"/>
                      <a:pt x="596" y="1051"/>
                      <a:pt x="596" y="1051"/>
                    </a:cubicBezTo>
                    <a:cubicBezTo>
                      <a:pt x="148" y="797"/>
                      <a:pt x="148" y="797"/>
                      <a:pt x="148" y="797"/>
                    </a:cubicBezTo>
                    <a:cubicBezTo>
                      <a:pt x="188" y="773"/>
                      <a:pt x="188" y="773"/>
                      <a:pt x="188" y="773"/>
                    </a:cubicBezTo>
                    <a:cubicBezTo>
                      <a:pt x="192" y="771"/>
                      <a:pt x="197" y="767"/>
                      <a:pt x="200" y="762"/>
                    </a:cubicBezTo>
                    <a:close/>
                    <a:moveTo>
                      <a:pt x="886" y="897"/>
                    </a:moveTo>
                    <a:cubicBezTo>
                      <a:pt x="886" y="1163"/>
                      <a:pt x="886" y="1163"/>
                      <a:pt x="886" y="1163"/>
                    </a:cubicBezTo>
                    <a:cubicBezTo>
                      <a:pt x="884" y="1173"/>
                      <a:pt x="878" y="1182"/>
                      <a:pt x="870" y="1187"/>
                    </a:cubicBezTo>
                    <a:cubicBezTo>
                      <a:pt x="865" y="1190"/>
                      <a:pt x="859" y="1191"/>
                      <a:pt x="853" y="1191"/>
                    </a:cubicBezTo>
                    <a:cubicBezTo>
                      <a:pt x="847" y="1191"/>
                      <a:pt x="840" y="1190"/>
                      <a:pt x="834" y="1186"/>
                    </a:cubicBezTo>
                    <a:cubicBezTo>
                      <a:pt x="677" y="1097"/>
                      <a:pt x="677" y="1097"/>
                      <a:pt x="677" y="1097"/>
                    </a:cubicBezTo>
                    <a:cubicBezTo>
                      <a:pt x="718" y="1073"/>
                      <a:pt x="718" y="1073"/>
                      <a:pt x="718" y="1073"/>
                    </a:cubicBezTo>
                    <a:cubicBezTo>
                      <a:pt x="723" y="1071"/>
                      <a:pt x="727" y="1067"/>
                      <a:pt x="730" y="1062"/>
                    </a:cubicBezTo>
                    <a:cubicBezTo>
                      <a:pt x="831" y="1120"/>
                      <a:pt x="831" y="1120"/>
                      <a:pt x="831" y="1120"/>
                    </a:cubicBezTo>
                    <a:cubicBezTo>
                      <a:pt x="831" y="926"/>
                      <a:pt x="831" y="926"/>
                      <a:pt x="831" y="926"/>
                    </a:cubicBezTo>
                    <a:cubicBezTo>
                      <a:pt x="56" y="483"/>
                      <a:pt x="56" y="483"/>
                      <a:pt x="56" y="483"/>
                    </a:cubicBezTo>
                    <a:cubicBezTo>
                      <a:pt x="56" y="679"/>
                      <a:pt x="56" y="679"/>
                      <a:pt x="56" y="679"/>
                    </a:cubicBezTo>
                    <a:cubicBezTo>
                      <a:pt x="57" y="681"/>
                      <a:pt x="57" y="681"/>
                      <a:pt x="57" y="681"/>
                    </a:cubicBezTo>
                    <a:cubicBezTo>
                      <a:pt x="66" y="687"/>
                      <a:pt x="66" y="687"/>
                      <a:pt x="66" y="687"/>
                    </a:cubicBezTo>
                    <a:cubicBezTo>
                      <a:pt x="66" y="750"/>
                      <a:pt x="66" y="750"/>
                      <a:pt x="66" y="750"/>
                    </a:cubicBezTo>
                    <a:cubicBezTo>
                      <a:pt x="27" y="728"/>
                      <a:pt x="27" y="728"/>
                      <a:pt x="27" y="728"/>
                    </a:cubicBezTo>
                    <a:cubicBezTo>
                      <a:pt x="4" y="710"/>
                      <a:pt x="4" y="710"/>
                      <a:pt x="4" y="710"/>
                    </a:cubicBezTo>
                    <a:cubicBezTo>
                      <a:pt x="0" y="691"/>
                      <a:pt x="0" y="691"/>
                      <a:pt x="0" y="691"/>
                    </a:cubicBezTo>
                    <a:cubicBezTo>
                      <a:pt x="0" y="448"/>
                      <a:pt x="0" y="448"/>
                      <a:pt x="0" y="448"/>
                    </a:cubicBezTo>
                    <a:cubicBezTo>
                      <a:pt x="0" y="434"/>
                      <a:pt x="6" y="423"/>
                      <a:pt x="17" y="416"/>
                    </a:cubicBezTo>
                    <a:cubicBezTo>
                      <a:pt x="28" y="410"/>
                      <a:pt x="41" y="410"/>
                      <a:pt x="53" y="417"/>
                    </a:cubicBezTo>
                    <a:cubicBezTo>
                      <a:pt x="96" y="442"/>
                      <a:pt x="96" y="442"/>
                      <a:pt x="96" y="442"/>
                    </a:cubicBezTo>
                    <a:cubicBezTo>
                      <a:pt x="97" y="441"/>
                      <a:pt x="97" y="441"/>
                      <a:pt x="97" y="441"/>
                    </a:cubicBezTo>
                    <a:cubicBezTo>
                      <a:pt x="877" y="881"/>
                      <a:pt x="877" y="881"/>
                      <a:pt x="877" y="881"/>
                    </a:cubicBezTo>
                    <a:cubicBezTo>
                      <a:pt x="881" y="883"/>
                      <a:pt x="886" y="892"/>
                      <a:pt x="886" y="897"/>
                    </a:cubicBezTo>
                    <a:close/>
                    <a:moveTo>
                      <a:pt x="1600" y="438"/>
                    </a:moveTo>
                    <a:cubicBezTo>
                      <a:pt x="1601" y="441"/>
                      <a:pt x="1601" y="444"/>
                      <a:pt x="1601" y="448"/>
                    </a:cubicBezTo>
                    <a:cubicBezTo>
                      <a:pt x="1601" y="669"/>
                      <a:pt x="1601" y="669"/>
                      <a:pt x="1601" y="669"/>
                    </a:cubicBezTo>
                    <a:cubicBezTo>
                      <a:pt x="1601" y="686"/>
                      <a:pt x="1591" y="704"/>
                      <a:pt x="1576" y="712"/>
                    </a:cubicBezTo>
                    <a:cubicBezTo>
                      <a:pt x="919" y="1087"/>
                      <a:pt x="919" y="1087"/>
                      <a:pt x="919" y="1087"/>
                    </a:cubicBezTo>
                    <a:cubicBezTo>
                      <a:pt x="919" y="897"/>
                      <a:pt x="919" y="897"/>
                      <a:pt x="919" y="897"/>
                    </a:cubicBezTo>
                    <a:cubicBezTo>
                      <a:pt x="919" y="880"/>
                      <a:pt x="909" y="862"/>
                      <a:pt x="894" y="853"/>
                    </a:cubicBezTo>
                    <a:lnTo>
                      <a:pt x="1600" y="438"/>
                    </a:lnTo>
                    <a:close/>
                    <a:moveTo>
                      <a:pt x="525" y="886"/>
                    </a:moveTo>
                    <a:cubicBezTo>
                      <a:pt x="522" y="886"/>
                      <a:pt x="519" y="885"/>
                      <a:pt x="516" y="884"/>
                    </a:cubicBezTo>
                    <a:cubicBezTo>
                      <a:pt x="316" y="770"/>
                      <a:pt x="316" y="770"/>
                      <a:pt x="316" y="770"/>
                    </a:cubicBezTo>
                    <a:cubicBezTo>
                      <a:pt x="307" y="765"/>
                      <a:pt x="300" y="753"/>
                      <a:pt x="300" y="742"/>
                    </a:cubicBezTo>
                    <a:cubicBezTo>
                      <a:pt x="300" y="721"/>
                      <a:pt x="300" y="721"/>
                      <a:pt x="300" y="721"/>
                    </a:cubicBezTo>
                    <a:cubicBezTo>
                      <a:pt x="300" y="708"/>
                      <a:pt x="311" y="701"/>
                      <a:pt x="323" y="708"/>
                    </a:cubicBezTo>
                    <a:cubicBezTo>
                      <a:pt x="523" y="822"/>
                      <a:pt x="523" y="822"/>
                      <a:pt x="523" y="822"/>
                    </a:cubicBezTo>
                    <a:cubicBezTo>
                      <a:pt x="532" y="827"/>
                      <a:pt x="539" y="839"/>
                      <a:pt x="539" y="849"/>
                    </a:cubicBezTo>
                    <a:cubicBezTo>
                      <a:pt x="539" y="870"/>
                      <a:pt x="539" y="870"/>
                      <a:pt x="539" y="870"/>
                    </a:cubicBezTo>
                    <a:cubicBezTo>
                      <a:pt x="539" y="880"/>
                      <a:pt x="533" y="886"/>
                      <a:pt x="525" y="886"/>
                    </a:cubicBezTo>
                    <a:close/>
                    <a:moveTo>
                      <a:pt x="712" y="1033"/>
                    </a:moveTo>
                    <a:cubicBezTo>
                      <a:pt x="718" y="1040"/>
                      <a:pt x="716" y="1051"/>
                      <a:pt x="708" y="1056"/>
                    </a:cubicBezTo>
                    <a:cubicBezTo>
                      <a:pt x="648" y="1091"/>
                      <a:pt x="648" y="1091"/>
                      <a:pt x="648" y="1091"/>
                    </a:cubicBezTo>
                    <a:cubicBezTo>
                      <a:pt x="640" y="1096"/>
                      <a:pt x="626" y="1090"/>
                      <a:pt x="622" y="1086"/>
                    </a:cubicBezTo>
                    <a:cubicBezTo>
                      <a:pt x="618" y="1082"/>
                      <a:pt x="617" y="1070"/>
                      <a:pt x="617" y="1070"/>
                    </a:cubicBezTo>
                    <a:cubicBezTo>
                      <a:pt x="617" y="932"/>
                      <a:pt x="617" y="932"/>
                      <a:pt x="617" y="932"/>
                    </a:cubicBezTo>
                    <a:cubicBezTo>
                      <a:pt x="617" y="932"/>
                      <a:pt x="618" y="918"/>
                      <a:pt x="625" y="914"/>
                    </a:cubicBezTo>
                    <a:cubicBezTo>
                      <a:pt x="684" y="880"/>
                      <a:pt x="684" y="880"/>
                      <a:pt x="684" y="880"/>
                    </a:cubicBezTo>
                    <a:cubicBezTo>
                      <a:pt x="693" y="875"/>
                      <a:pt x="706" y="878"/>
                      <a:pt x="712" y="885"/>
                    </a:cubicBezTo>
                    <a:cubicBezTo>
                      <a:pt x="712" y="885"/>
                      <a:pt x="712" y="885"/>
                      <a:pt x="712" y="885"/>
                    </a:cubicBezTo>
                    <a:cubicBezTo>
                      <a:pt x="717" y="893"/>
                      <a:pt x="716" y="904"/>
                      <a:pt x="708" y="909"/>
                    </a:cubicBezTo>
                    <a:cubicBezTo>
                      <a:pt x="659" y="937"/>
                      <a:pt x="659" y="937"/>
                      <a:pt x="659" y="937"/>
                    </a:cubicBezTo>
                    <a:cubicBezTo>
                      <a:pt x="659" y="1044"/>
                      <a:pt x="659" y="1044"/>
                      <a:pt x="659" y="1044"/>
                    </a:cubicBezTo>
                    <a:cubicBezTo>
                      <a:pt x="684" y="1029"/>
                      <a:pt x="684" y="1029"/>
                      <a:pt x="684" y="1029"/>
                    </a:cubicBezTo>
                    <a:cubicBezTo>
                      <a:pt x="693" y="1024"/>
                      <a:pt x="706" y="1025"/>
                      <a:pt x="712" y="1033"/>
                    </a:cubicBezTo>
                    <a:close/>
                    <a:moveTo>
                      <a:pt x="182" y="733"/>
                    </a:moveTo>
                    <a:cubicBezTo>
                      <a:pt x="188" y="740"/>
                      <a:pt x="186" y="751"/>
                      <a:pt x="177" y="756"/>
                    </a:cubicBezTo>
                    <a:cubicBezTo>
                      <a:pt x="118" y="791"/>
                      <a:pt x="118" y="791"/>
                      <a:pt x="118" y="791"/>
                    </a:cubicBezTo>
                    <a:cubicBezTo>
                      <a:pt x="109" y="796"/>
                      <a:pt x="96" y="790"/>
                      <a:pt x="92" y="786"/>
                    </a:cubicBezTo>
                    <a:cubicBezTo>
                      <a:pt x="88" y="782"/>
                      <a:pt x="86" y="770"/>
                      <a:pt x="86" y="770"/>
                    </a:cubicBezTo>
                    <a:cubicBezTo>
                      <a:pt x="86" y="632"/>
                      <a:pt x="86" y="632"/>
                      <a:pt x="86" y="632"/>
                    </a:cubicBezTo>
                    <a:cubicBezTo>
                      <a:pt x="86" y="632"/>
                      <a:pt x="88" y="618"/>
                      <a:pt x="95" y="614"/>
                    </a:cubicBezTo>
                    <a:cubicBezTo>
                      <a:pt x="154" y="580"/>
                      <a:pt x="154" y="580"/>
                      <a:pt x="154" y="580"/>
                    </a:cubicBezTo>
                    <a:cubicBezTo>
                      <a:pt x="163" y="575"/>
                      <a:pt x="176" y="578"/>
                      <a:pt x="181" y="585"/>
                    </a:cubicBezTo>
                    <a:cubicBezTo>
                      <a:pt x="181" y="585"/>
                      <a:pt x="181" y="585"/>
                      <a:pt x="181" y="585"/>
                    </a:cubicBezTo>
                    <a:cubicBezTo>
                      <a:pt x="187" y="593"/>
                      <a:pt x="186" y="604"/>
                      <a:pt x="177" y="609"/>
                    </a:cubicBezTo>
                    <a:cubicBezTo>
                      <a:pt x="129" y="637"/>
                      <a:pt x="129" y="637"/>
                      <a:pt x="129" y="637"/>
                    </a:cubicBezTo>
                    <a:cubicBezTo>
                      <a:pt x="129" y="744"/>
                      <a:pt x="129" y="744"/>
                      <a:pt x="129" y="744"/>
                    </a:cubicBezTo>
                    <a:cubicBezTo>
                      <a:pt x="154" y="729"/>
                      <a:pt x="154" y="729"/>
                      <a:pt x="154" y="729"/>
                    </a:cubicBezTo>
                    <a:cubicBezTo>
                      <a:pt x="163" y="724"/>
                      <a:pt x="176" y="725"/>
                      <a:pt x="182" y="733"/>
                    </a:cubicBezTo>
                    <a:close/>
                  </a:path>
                </a:pathLst>
              </a:custGeom>
              <a:solidFill>
                <a:schemeClr val="tx2"/>
              </a:solidFill>
              <a:ln>
                <a:noFill/>
              </a:ln>
              <a:extLst/>
            </p:spPr>
            <p:txBody>
              <a:bodyPr vert="horz" wrap="square" lIns="932603" tIns="0" rIns="0" bIns="214499" numCol="1" anchor="b" anchorCtr="0" compatLnSpc="1">
                <a:prstTxWarp prst="textNoShape">
                  <a:avLst/>
                </a:prstTxWarp>
              </a:bodyPr>
              <a:lstStyle/>
              <a:p>
                <a:endParaRPr lang="en-US" sz="1428" dirty="0">
                  <a:solidFill>
                    <a:srgbClr val="EFEFEF"/>
                  </a:solidFill>
                </a:endParaRPr>
              </a:p>
            </p:txBody>
          </p:sp>
          <p:pic>
            <p:nvPicPr>
              <p:cNvPr id="59"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519376" y="1355800"/>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638725" y="1431081"/>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2111109" y="1473163"/>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2381775" y="1470851"/>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 name="Left-Right Arrow 62"/>
              <p:cNvSpPr/>
              <p:nvPr/>
            </p:nvSpPr>
            <p:spPr bwMode="auto">
              <a:xfrm>
                <a:off x="1056718" y="1767099"/>
                <a:ext cx="938068" cy="141966"/>
              </a:xfrm>
              <a:prstGeom prst="leftRightArrow">
                <a:avLst>
                  <a:gd name="adj1" fmla="val 54971"/>
                  <a:gd name="adj2" fmla="val 50215"/>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4" rIns="186468" bIns="149174" numCol="1" spcCol="0" rtlCol="0" fromWordArt="0" anchor="ctr" anchorCtr="0" forceAA="0" compatLnSpc="1">
                <a:prstTxWarp prst="textNoShape">
                  <a:avLst/>
                </a:prstTxWarp>
                <a:noAutofit/>
              </a:bodyPr>
              <a:lstStyle/>
              <a:p>
                <a:pPr algn="ctr" defTabSz="950784" fontAlgn="base">
                  <a:lnSpc>
                    <a:spcPct val="90000"/>
                  </a:lnSpc>
                  <a:spcBef>
                    <a:spcPct val="0"/>
                  </a:spcBef>
                  <a:spcAft>
                    <a:spcPct val="0"/>
                  </a:spcAft>
                </a:pPr>
                <a:endParaRPr lang="en-US" sz="1020" dirty="0">
                  <a:gradFill>
                    <a:gsLst>
                      <a:gs pos="0">
                        <a:srgbClr val="FFFFFF"/>
                      </a:gs>
                      <a:gs pos="100000">
                        <a:srgbClr val="FFFFFF"/>
                      </a:gs>
                    </a:gsLst>
                    <a:lin ang="5400000" scaled="0"/>
                  </a:gradFill>
                  <a:ea typeface="Segoe UI" pitchFamily="34" charset="0"/>
                  <a:cs typeface="Segoe UI" pitchFamily="34" charset="0"/>
                </a:endParaRPr>
              </a:p>
            </p:txBody>
          </p:sp>
          <p:grpSp>
            <p:nvGrpSpPr>
              <p:cNvPr id="64" name="Group 63"/>
              <p:cNvGrpSpPr/>
              <p:nvPr/>
            </p:nvGrpSpPr>
            <p:grpSpPr>
              <a:xfrm>
                <a:off x="561589" y="2359010"/>
                <a:ext cx="2037861" cy="304692"/>
                <a:chOff x="4684197" y="4379561"/>
                <a:chExt cx="2037861" cy="304692"/>
              </a:xfrm>
            </p:grpSpPr>
            <p:sp>
              <p:nvSpPr>
                <p:cNvPr id="68" name="TextBox 67"/>
                <p:cNvSpPr txBox="1"/>
                <p:nvPr/>
              </p:nvSpPr>
              <p:spPr>
                <a:xfrm>
                  <a:off x="5011521" y="4379561"/>
                  <a:ext cx="1710537" cy="304692"/>
                </a:xfrm>
                <a:prstGeom prst="rect">
                  <a:avLst/>
                </a:prstGeom>
                <a:noFill/>
              </p:spPr>
              <p:txBody>
                <a:bodyPr wrap="square" lIns="0" tIns="0" rIns="0" bIns="0" rtlCol="0">
                  <a:spAutoFit/>
                </a:bodyPr>
                <a:lstStyle/>
                <a:p>
                  <a:pPr defTabSz="932581">
                    <a:lnSpc>
                      <a:spcPct val="90000"/>
                    </a:lnSpc>
                  </a:pPr>
                  <a:r>
                    <a:rPr lang="en-US" sz="1496" b="1" spc="-52" dirty="0"/>
                    <a:t>VMware/Physical to Microsoft Azure</a:t>
                  </a:r>
                  <a:endParaRPr lang="en-US" sz="1496" b="1" spc="-52" baseline="-25000" dirty="0"/>
                </a:p>
              </p:txBody>
            </p:sp>
            <p:sp>
              <p:nvSpPr>
                <p:cNvPr id="69" name="Oval 68"/>
                <p:cNvSpPr/>
                <p:nvPr/>
              </p:nvSpPr>
              <p:spPr bwMode="auto">
                <a:xfrm>
                  <a:off x="4684197" y="4385463"/>
                  <a:ext cx="262466" cy="262466"/>
                </a:xfrm>
                <a:prstGeom prst="ellipse">
                  <a:avLst/>
                </a:prstGeom>
                <a:solidFill>
                  <a:srgbClr val="FF9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1268069" fontAlgn="base">
                    <a:lnSpc>
                      <a:spcPct val="90000"/>
                    </a:lnSpc>
                    <a:spcBef>
                      <a:spcPct val="0"/>
                    </a:spcBef>
                    <a:spcAft>
                      <a:spcPct val="0"/>
                    </a:spcAft>
                  </a:pPr>
                  <a:r>
                    <a:rPr lang="en-US" sz="1904" b="1" dirty="0">
                      <a:gradFill>
                        <a:gsLst>
                          <a:gs pos="0">
                            <a:srgbClr val="FFFFFF"/>
                          </a:gs>
                          <a:gs pos="100000">
                            <a:srgbClr val="FFFFFF"/>
                          </a:gs>
                        </a:gsLst>
                        <a:lin ang="5400000" scaled="0"/>
                      </a:gradFill>
                      <a:ea typeface="Segoe UI" pitchFamily="34" charset="0"/>
                      <a:cs typeface="Segoe UI" pitchFamily="34" charset="0"/>
                    </a:rPr>
                    <a:t>5</a:t>
                  </a:r>
                  <a:endParaRPr lang="en-US" sz="2448" b="1" dirty="0">
                    <a:gradFill>
                      <a:gsLst>
                        <a:gs pos="0">
                          <a:srgbClr val="FFFFFF"/>
                        </a:gs>
                        <a:gs pos="100000">
                          <a:srgbClr val="FFFFFF"/>
                        </a:gs>
                      </a:gsLst>
                      <a:lin ang="5400000" scaled="0"/>
                    </a:gradFill>
                    <a:ea typeface="Segoe UI" pitchFamily="34" charset="0"/>
                    <a:cs typeface="Segoe UI" pitchFamily="34" charset="0"/>
                  </a:endParaRPr>
                </a:p>
              </p:txBody>
            </p:sp>
          </p:grpSp>
          <p:sp>
            <p:nvSpPr>
              <p:cNvPr id="65" name="TextBox 64"/>
              <p:cNvSpPr txBox="1"/>
              <p:nvPr/>
            </p:nvSpPr>
            <p:spPr>
              <a:xfrm>
                <a:off x="363070" y="2120543"/>
                <a:ext cx="1110643" cy="152347"/>
              </a:xfrm>
              <a:prstGeom prst="rect">
                <a:avLst/>
              </a:prstGeom>
              <a:noFill/>
            </p:spPr>
            <p:txBody>
              <a:bodyPr wrap="square" lIns="0" tIns="0" rIns="0" bIns="0" rtlCol="0">
                <a:spAutoFit/>
              </a:bodyPr>
              <a:lstStyle/>
              <a:p>
                <a:pPr algn="ctr" defTabSz="932581">
                  <a:lnSpc>
                    <a:spcPct val="90000"/>
                  </a:lnSpc>
                </a:pPr>
                <a:r>
                  <a:rPr lang="en-US" sz="1496" b="1" spc="-52" dirty="0"/>
                  <a:t>VMware/Physical</a:t>
                </a:r>
                <a:endParaRPr lang="en-US" sz="1496" b="1" spc="-52" baseline="-25000" dirty="0"/>
              </a:p>
            </p:txBody>
          </p:sp>
          <p:sp>
            <p:nvSpPr>
              <p:cNvPr id="66" name="TextBox 65"/>
              <p:cNvSpPr txBox="1"/>
              <p:nvPr/>
            </p:nvSpPr>
            <p:spPr>
              <a:xfrm>
                <a:off x="2080027" y="2014771"/>
                <a:ext cx="633121" cy="304692"/>
              </a:xfrm>
              <a:prstGeom prst="rect">
                <a:avLst/>
              </a:prstGeom>
              <a:noFill/>
            </p:spPr>
            <p:txBody>
              <a:bodyPr wrap="square" lIns="0" tIns="0" rIns="0" bIns="0" rtlCol="0">
                <a:spAutoFit/>
              </a:bodyPr>
              <a:lstStyle/>
              <a:p>
                <a:pPr algn="ctr" defTabSz="932581">
                  <a:lnSpc>
                    <a:spcPct val="90000"/>
                  </a:lnSpc>
                </a:pPr>
                <a:r>
                  <a:rPr lang="en-US" sz="1496" b="1" spc="-52" dirty="0"/>
                  <a:t>Microsoft</a:t>
                </a:r>
                <a:br>
                  <a:rPr lang="en-US" sz="1496" b="1" spc="-52" dirty="0"/>
                </a:br>
                <a:r>
                  <a:rPr lang="en-US" sz="1496" b="1" spc="-52" dirty="0"/>
                  <a:t>Azure</a:t>
                </a:r>
                <a:endParaRPr lang="en-US" sz="1496" b="1" spc="-52" baseline="-25000" dirty="0"/>
              </a:p>
            </p:txBody>
          </p:sp>
          <p:sp>
            <p:nvSpPr>
              <p:cNvPr id="67" name="TextBox 66"/>
              <p:cNvSpPr txBox="1"/>
              <p:nvPr/>
            </p:nvSpPr>
            <p:spPr>
              <a:xfrm>
                <a:off x="1097647" y="1642449"/>
                <a:ext cx="834790" cy="124669"/>
              </a:xfrm>
              <a:prstGeom prst="rect">
                <a:avLst/>
              </a:prstGeom>
              <a:noFill/>
            </p:spPr>
            <p:txBody>
              <a:bodyPr wrap="square" lIns="0" tIns="0" rIns="0" bIns="0" rtlCol="0">
                <a:spAutoFit/>
              </a:bodyPr>
              <a:lstStyle/>
              <a:p>
                <a:pPr algn="ctr" defTabSz="932581">
                  <a:lnSpc>
                    <a:spcPct val="90000"/>
                  </a:lnSpc>
                </a:pPr>
                <a:r>
                  <a:rPr lang="en-US" sz="1224" b="1" spc="-52" dirty="0"/>
                  <a:t>Replication</a:t>
                </a:r>
                <a:endParaRPr lang="en-US" sz="1224" b="1" spc="-52" baseline="-25000" dirty="0"/>
              </a:p>
            </p:txBody>
          </p:sp>
        </p:grpSp>
      </p:grpSp>
      <p:grpSp>
        <p:nvGrpSpPr>
          <p:cNvPr id="70" name="Group 69"/>
          <p:cNvGrpSpPr/>
          <p:nvPr/>
        </p:nvGrpSpPr>
        <p:grpSpPr>
          <a:xfrm>
            <a:off x="4468927" y="1707651"/>
            <a:ext cx="3388459" cy="2010278"/>
            <a:chOff x="3285626" y="1318260"/>
            <a:chExt cx="2491740" cy="1478280"/>
          </a:xfrm>
        </p:grpSpPr>
        <p:grpSp>
          <p:nvGrpSpPr>
            <p:cNvPr id="71" name="Group 70"/>
            <p:cNvGrpSpPr/>
            <p:nvPr/>
          </p:nvGrpSpPr>
          <p:grpSpPr>
            <a:xfrm>
              <a:off x="3285626" y="1318260"/>
              <a:ext cx="2491740" cy="1478280"/>
              <a:chOff x="3172551" y="1287780"/>
              <a:chExt cx="2491740" cy="1478280"/>
            </a:xfrm>
          </p:grpSpPr>
          <p:sp>
            <p:nvSpPr>
              <p:cNvPr id="74" name="Rounded Rectangle 73"/>
              <p:cNvSpPr/>
              <p:nvPr/>
            </p:nvSpPr>
            <p:spPr bwMode="auto">
              <a:xfrm>
                <a:off x="3172551" y="1287780"/>
                <a:ext cx="2491740" cy="1478280"/>
              </a:xfrm>
              <a:prstGeom prst="roundRect">
                <a:avLst>
                  <a:gd name="adj" fmla="val 7098"/>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8694" tIns="198955" rIns="248694" bIns="198955" numCol="1" spcCol="0" rtlCol="0" fromWordArt="0" anchor="t" anchorCtr="0" forceAA="0" compatLnSpc="1">
                <a:prstTxWarp prst="textNoShape">
                  <a:avLst/>
                </a:prstTxWarp>
                <a:noAutofit/>
              </a:bodyPr>
              <a:lstStyle/>
              <a:p>
                <a:pPr algn="ctr" defTabSz="1268069" fontAlgn="base">
                  <a:lnSpc>
                    <a:spcPct val="90000"/>
                  </a:lnSpc>
                  <a:spcBef>
                    <a:spcPct val="0"/>
                  </a:spcBef>
                  <a:spcAft>
                    <a:spcPct val="0"/>
                  </a:spcAft>
                </a:pPr>
                <a:endParaRPr lang="en-US" sz="3264"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75" name="Group 74"/>
              <p:cNvGrpSpPr/>
              <p:nvPr/>
            </p:nvGrpSpPr>
            <p:grpSpPr>
              <a:xfrm>
                <a:off x="3237005" y="1355800"/>
                <a:ext cx="2349741" cy="1302840"/>
                <a:chOff x="3340968" y="1355800"/>
                <a:chExt cx="2349741" cy="1302840"/>
              </a:xfrm>
            </p:grpSpPr>
            <p:grpSp>
              <p:nvGrpSpPr>
                <p:cNvPr id="76" name="Group 75"/>
                <p:cNvGrpSpPr/>
                <p:nvPr/>
              </p:nvGrpSpPr>
              <p:grpSpPr>
                <a:xfrm>
                  <a:off x="3340968" y="1355800"/>
                  <a:ext cx="2349741" cy="1302840"/>
                  <a:chOff x="379048" y="1355800"/>
                  <a:chExt cx="2349741" cy="1302840"/>
                </a:xfrm>
              </p:grpSpPr>
              <p:sp>
                <p:nvSpPr>
                  <p:cNvPr id="81" name="Freeform 207"/>
                  <p:cNvSpPr>
                    <a:spLocks noEditPoints="1"/>
                  </p:cNvSpPr>
                  <p:nvPr/>
                </p:nvSpPr>
                <p:spPr bwMode="gray">
                  <a:xfrm>
                    <a:off x="379048" y="1582722"/>
                    <a:ext cx="654645" cy="502124"/>
                  </a:xfrm>
                  <a:custGeom>
                    <a:avLst/>
                    <a:gdLst>
                      <a:gd name="T0" fmla="*/ 1583 w 1601"/>
                      <a:gd name="T1" fmla="*/ 409 h 1191"/>
                      <a:gd name="T2" fmla="*/ 891 w 1601"/>
                      <a:gd name="T3" fmla="*/ 6 h 1191"/>
                      <a:gd name="T4" fmla="*/ 841 w 1601"/>
                      <a:gd name="T5" fmla="*/ 6 h 1191"/>
                      <a:gd name="T6" fmla="*/ 861 w 1601"/>
                      <a:gd name="T7" fmla="*/ 834 h 1191"/>
                      <a:gd name="T8" fmla="*/ 596 w 1601"/>
                      <a:gd name="T9" fmla="*/ 987 h 1191"/>
                      <a:gd name="T10" fmla="*/ 148 w 1601"/>
                      <a:gd name="T11" fmla="*/ 797 h 1191"/>
                      <a:gd name="T12" fmla="*/ 200 w 1601"/>
                      <a:gd name="T13" fmla="*/ 762 h 1191"/>
                      <a:gd name="T14" fmla="*/ 886 w 1601"/>
                      <a:gd name="T15" fmla="*/ 1163 h 1191"/>
                      <a:gd name="T16" fmla="*/ 853 w 1601"/>
                      <a:gd name="T17" fmla="*/ 1191 h 1191"/>
                      <a:gd name="T18" fmla="*/ 677 w 1601"/>
                      <a:gd name="T19" fmla="*/ 1097 h 1191"/>
                      <a:gd name="T20" fmla="*/ 730 w 1601"/>
                      <a:gd name="T21" fmla="*/ 1062 h 1191"/>
                      <a:gd name="T22" fmla="*/ 831 w 1601"/>
                      <a:gd name="T23" fmla="*/ 926 h 1191"/>
                      <a:gd name="T24" fmla="*/ 56 w 1601"/>
                      <a:gd name="T25" fmla="*/ 679 h 1191"/>
                      <a:gd name="T26" fmla="*/ 66 w 1601"/>
                      <a:gd name="T27" fmla="*/ 687 h 1191"/>
                      <a:gd name="T28" fmla="*/ 27 w 1601"/>
                      <a:gd name="T29" fmla="*/ 728 h 1191"/>
                      <a:gd name="T30" fmla="*/ 0 w 1601"/>
                      <a:gd name="T31" fmla="*/ 691 h 1191"/>
                      <a:gd name="T32" fmla="*/ 17 w 1601"/>
                      <a:gd name="T33" fmla="*/ 416 h 1191"/>
                      <a:gd name="T34" fmla="*/ 96 w 1601"/>
                      <a:gd name="T35" fmla="*/ 442 h 1191"/>
                      <a:gd name="T36" fmla="*/ 877 w 1601"/>
                      <a:gd name="T37" fmla="*/ 881 h 1191"/>
                      <a:gd name="T38" fmla="*/ 1600 w 1601"/>
                      <a:gd name="T39" fmla="*/ 438 h 1191"/>
                      <a:gd name="T40" fmla="*/ 1601 w 1601"/>
                      <a:gd name="T41" fmla="*/ 669 h 1191"/>
                      <a:gd name="T42" fmla="*/ 919 w 1601"/>
                      <a:gd name="T43" fmla="*/ 1087 h 1191"/>
                      <a:gd name="T44" fmla="*/ 894 w 1601"/>
                      <a:gd name="T45" fmla="*/ 853 h 1191"/>
                      <a:gd name="T46" fmla="*/ 525 w 1601"/>
                      <a:gd name="T47" fmla="*/ 886 h 1191"/>
                      <a:gd name="T48" fmla="*/ 316 w 1601"/>
                      <a:gd name="T49" fmla="*/ 770 h 1191"/>
                      <a:gd name="T50" fmla="*/ 300 w 1601"/>
                      <a:gd name="T51" fmla="*/ 721 h 1191"/>
                      <a:gd name="T52" fmla="*/ 523 w 1601"/>
                      <a:gd name="T53" fmla="*/ 822 h 1191"/>
                      <a:gd name="T54" fmla="*/ 539 w 1601"/>
                      <a:gd name="T55" fmla="*/ 870 h 1191"/>
                      <a:gd name="T56" fmla="*/ 712 w 1601"/>
                      <a:gd name="T57" fmla="*/ 1033 h 1191"/>
                      <a:gd name="T58" fmla="*/ 648 w 1601"/>
                      <a:gd name="T59" fmla="*/ 1091 h 1191"/>
                      <a:gd name="T60" fmla="*/ 617 w 1601"/>
                      <a:gd name="T61" fmla="*/ 1070 h 1191"/>
                      <a:gd name="T62" fmla="*/ 625 w 1601"/>
                      <a:gd name="T63" fmla="*/ 914 h 1191"/>
                      <a:gd name="T64" fmla="*/ 712 w 1601"/>
                      <a:gd name="T65" fmla="*/ 885 h 1191"/>
                      <a:gd name="T66" fmla="*/ 708 w 1601"/>
                      <a:gd name="T67" fmla="*/ 909 h 1191"/>
                      <a:gd name="T68" fmla="*/ 659 w 1601"/>
                      <a:gd name="T69" fmla="*/ 1044 h 1191"/>
                      <a:gd name="T70" fmla="*/ 712 w 1601"/>
                      <a:gd name="T71" fmla="*/ 1033 h 1191"/>
                      <a:gd name="T72" fmla="*/ 177 w 1601"/>
                      <a:gd name="T73" fmla="*/ 756 h 1191"/>
                      <a:gd name="T74" fmla="*/ 92 w 1601"/>
                      <a:gd name="T75" fmla="*/ 786 h 1191"/>
                      <a:gd name="T76" fmla="*/ 86 w 1601"/>
                      <a:gd name="T77" fmla="*/ 632 h 1191"/>
                      <a:gd name="T78" fmla="*/ 154 w 1601"/>
                      <a:gd name="T79" fmla="*/ 580 h 1191"/>
                      <a:gd name="T80" fmla="*/ 181 w 1601"/>
                      <a:gd name="T81" fmla="*/ 585 h 1191"/>
                      <a:gd name="T82" fmla="*/ 129 w 1601"/>
                      <a:gd name="T83" fmla="*/ 637 h 1191"/>
                      <a:gd name="T84" fmla="*/ 154 w 1601"/>
                      <a:gd name="T85" fmla="*/ 729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01" h="1191">
                        <a:moveTo>
                          <a:pt x="861" y="834"/>
                        </a:moveTo>
                        <a:cubicBezTo>
                          <a:pt x="1583" y="409"/>
                          <a:pt x="1583" y="409"/>
                          <a:pt x="1583" y="409"/>
                        </a:cubicBezTo>
                        <a:cubicBezTo>
                          <a:pt x="1581" y="407"/>
                          <a:pt x="1579" y="406"/>
                          <a:pt x="1576" y="404"/>
                        </a:cubicBezTo>
                        <a:cubicBezTo>
                          <a:pt x="891" y="6"/>
                          <a:pt x="891" y="6"/>
                          <a:pt x="891" y="6"/>
                        </a:cubicBezTo>
                        <a:cubicBezTo>
                          <a:pt x="884" y="2"/>
                          <a:pt x="875" y="0"/>
                          <a:pt x="866" y="0"/>
                        </a:cubicBezTo>
                        <a:cubicBezTo>
                          <a:pt x="857" y="0"/>
                          <a:pt x="848" y="2"/>
                          <a:pt x="841" y="6"/>
                        </a:cubicBezTo>
                        <a:cubicBezTo>
                          <a:pt x="130" y="422"/>
                          <a:pt x="130" y="422"/>
                          <a:pt x="130" y="422"/>
                        </a:cubicBezTo>
                        <a:lnTo>
                          <a:pt x="861" y="834"/>
                        </a:lnTo>
                        <a:close/>
                        <a:moveTo>
                          <a:pt x="200" y="762"/>
                        </a:moveTo>
                        <a:cubicBezTo>
                          <a:pt x="596" y="987"/>
                          <a:pt x="596" y="987"/>
                          <a:pt x="596" y="987"/>
                        </a:cubicBezTo>
                        <a:cubicBezTo>
                          <a:pt x="596" y="1051"/>
                          <a:pt x="596" y="1051"/>
                          <a:pt x="596" y="1051"/>
                        </a:cubicBezTo>
                        <a:cubicBezTo>
                          <a:pt x="148" y="797"/>
                          <a:pt x="148" y="797"/>
                          <a:pt x="148" y="797"/>
                        </a:cubicBezTo>
                        <a:cubicBezTo>
                          <a:pt x="188" y="773"/>
                          <a:pt x="188" y="773"/>
                          <a:pt x="188" y="773"/>
                        </a:cubicBezTo>
                        <a:cubicBezTo>
                          <a:pt x="192" y="771"/>
                          <a:pt x="197" y="767"/>
                          <a:pt x="200" y="762"/>
                        </a:cubicBezTo>
                        <a:close/>
                        <a:moveTo>
                          <a:pt x="886" y="897"/>
                        </a:moveTo>
                        <a:cubicBezTo>
                          <a:pt x="886" y="1163"/>
                          <a:pt x="886" y="1163"/>
                          <a:pt x="886" y="1163"/>
                        </a:cubicBezTo>
                        <a:cubicBezTo>
                          <a:pt x="884" y="1173"/>
                          <a:pt x="878" y="1182"/>
                          <a:pt x="870" y="1187"/>
                        </a:cubicBezTo>
                        <a:cubicBezTo>
                          <a:pt x="865" y="1190"/>
                          <a:pt x="859" y="1191"/>
                          <a:pt x="853" y="1191"/>
                        </a:cubicBezTo>
                        <a:cubicBezTo>
                          <a:pt x="847" y="1191"/>
                          <a:pt x="840" y="1190"/>
                          <a:pt x="834" y="1186"/>
                        </a:cubicBezTo>
                        <a:cubicBezTo>
                          <a:pt x="677" y="1097"/>
                          <a:pt x="677" y="1097"/>
                          <a:pt x="677" y="1097"/>
                        </a:cubicBezTo>
                        <a:cubicBezTo>
                          <a:pt x="718" y="1073"/>
                          <a:pt x="718" y="1073"/>
                          <a:pt x="718" y="1073"/>
                        </a:cubicBezTo>
                        <a:cubicBezTo>
                          <a:pt x="723" y="1071"/>
                          <a:pt x="727" y="1067"/>
                          <a:pt x="730" y="1062"/>
                        </a:cubicBezTo>
                        <a:cubicBezTo>
                          <a:pt x="831" y="1120"/>
                          <a:pt x="831" y="1120"/>
                          <a:pt x="831" y="1120"/>
                        </a:cubicBezTo>
                        <a:cubicBezTo>
                          <a:pt x="831" y="926"/>
                          <a:pt x="831" y="926"/>
                          <a:pt x="831" y="926"/>
                        </a:cubicBezTo>
                        <a:cubicBezTo>
                          <a:pt x="56" y="483"/>
                          <a:pt x="56" y="483"/>
                          <a:pt x="56" y="483"/>
                        </a:cubicBezTo>
                        <a:cubicBezTo>
                          <a:pt x="56" y="679"/>
                          <a:pt x="56" y="679"/>
                          <a:pt x="56" y="679"/>
                        </a:cubicBezTo>
                        <a:cubicBezTo>
                          <a:pt x="57" y="681"/>
                          <a:pt x="57" y="681"/>
                          <a:pt x="57" y="681"/>
                        </a:cubicBezTo>
                        <a:cubicBezTo>
                          <a:pt x="66" y="687"/>
                          <a:pt x="66" y="687"/>
                          <a:pt x="66" y="687"/>
                        </a:cubicBezTo>
                        <a:cubicBezTo>
                          <a:pt x="66" y="750"/>
                          <a:pt x="66" y="750"/>
                          <a:pt x="66" y="750"/>
                        </a:cubicBezTo>
                        <a:cubicBezTo>
                          <a:pt x="27" y="728"/>
                          <a:pt x="27" y="728"/>
                          <a:pt x="27" y="728"/>
                        </a:cubicBezTo>
                        <a:cubicBezTo>
                          <a:pt x="4" y="710"/>
                          <a:pt x="4" y="710"/>
                          <a:pt x="4" y="710"/>
                        </a:cubicBezTo>
                        <a:cubicBezTo>
                          <a:pt x="0" y="691"/>
                          <a:pt x="0" y="691"/>
                          <a:pt x="0" y="691"/>
                        </a:cubicBezTo>
                        <a:cubicBezTo>
                          <a:pt x="0" y="448"/>
                          <a:pt x="0" y="448"/>
                          <a:pt x="0" y="448"/>
                        </a:cubicBezTo>
                        <a:cubicBezTo>
                          <a:pt x="0" y="434"/>
                          <a:pt x="6" y="423"/>
                          <a:pt x="17" y="416"/>
                        </a:cubicBezTo>
                        <a:cubicBezTo>
                          <a:pt x="28" y="410"/>
                          <a:pt x="41" y="410"/>
                          <a:pt x="53" y="417"/>
                        </a:cubicBezTo>
                        <a:cubicBezTo>
                          <a:pt x="96" y="442"/>
                          <a:pt x="96" y="442"/>
                          <a:pt x="96" y="442"/>
                        </a:cubicBezTo>
                        <a:cubicBezTo>
                          <a:pt x="97" y="441"/>
                          <a:pt x="97" y="441"/>
                          <a:pt x="97" y="441"/>
                        </a:cubicBezTo>
                        <a:cubicBezTo>
                          <a:pt x="877" y="881"/>
                          <a:pt x="877" y="881"/>
                          <a:pt x="877" y="881"/>
                        </a:cubicBezTo>
                        <a:cubicBezTo>
                          <a:pt x="881" y="883"/>
                          <a:pt x="886" y="892"/>
                          <a:pt x="886" y="897"/>
                        </a:cubicBezTo>
                        <a:close/>
                        <a:moveTo>
                          <a:pt x="1600" y="438"/>
                        </a:moveTo>
                        <a:cubicBezTo>
                          <a:pt x="1601" y="441"/>
                          <a:pt x="1601" y="444"/>
                          <a:pt x="1601" y="448"/>
                        </a:cubicBezTo>
                        <a:cubicBezTo>
                          <a:pt x="1601" y="669"/>
                          <a:pt x="1601" y="669"/>
                          <a:pt x="1601" y="669"/>
                        </a:cubicBezTo>
                        <a:cubicBezTo>
                          <a:pt x="1601" y="686"/>
                          <a:pt x="1591" y="704"/>
                          <a:pt x="1576" y="712"/>
                        </a:cubicBezTo>
                        <a:cubicBezTo>
                          <a:pt x="919" y="1087"/>
                          <a:pt x="919" y="1087"/>
                          <a:pt x="919" y="1087"/>
                        </a:cubicBezTo>
                        <a:cubicBezTo>
                          <a:pt x="919" y="897"/>
                          <a:pt x="919" y="897"/>
                          <a:pt x="919" y="897"/>
                        </a:cubicBezTo>
                        <a:cubicBezTo>
                          <a:pt x="919" y="880"/>
                          <a:pt x="909" y="862"/>
                          <a:pt x="894" y="853"/>
                        </a:cubicBezTo>
                        <a:lnTo>
                          <a:pt x="1600" y="438"/>
                        </a:lnTo>
                        <a:close/>
                        <a:moveTo>
                          <a:pt x="525" y="886"/>
                        </a:moveTo>
                        <a:cubicBezTo>
                          <a:pt x="522" y="886"/>
                          <a:pt x="519" y="885"/>
                          <a:pt x="516" y="884"/>
                        </a:cubicBezTo>
                        <a:cubicBezTo>
                          <a:pt x="316" y="770"/>
                          <a:pt x="316" y="770"/>
                          <a:pt x="316" y="770"/>
                        </a:cubicBezTo>
                        <a:cubicBezTo>
                          <a:pt x="307" y="765"/>
                          <a:pt x="300" y="753"/>
                          <a:pt x="300" y="742"/>
                        </a:cubicBezTo>
                        <a:cubicBezTo>
                          <a:pt x="300" y="721"/>
                          <a:pt x="300" y="721"/>
                          <a:pt x="300" y="721"/>
                        </a:cubicBezTo>
                        <a:cubicBezTo>
                          <a:pt x="300" y="708"/>
                          <a:pt x="311" y="701"/>
                          <a:pt x="323" y="708"/>
                        </a:cubicBezTo>
                        <a:cubicBezTo>
                          <a:pt x="523" y="822"/>
                          <a:pt x="523" y="822"/>
                          <a:pt x="523" y="822"/>
                        </a:cubicBezTo>
                        <a:cubicBezTo>
                          <a:pt x="532" y="827"/>
                          <a:pt x="539" y="839"/>
                          <a:pt x="539" y="849"/>
                        </a:cubicBezTo>
                        <a:cubicBezTo>
                          <a:pt x="539" y="870"/>
                          <a:pt x="539" y="870"/>
                          <a:pt x="539" y="870"/>
                        </a:cubicBezTo>
                        <a:cubicBezTo>
                          <a:pt x="539" y="880"/>
                          <a:pt x="533" y="886"/>
                          <a:pt x="525" y="886"/>
                        </a:cubicBezTo>
                        <a:close/>
                        <a:moveTo>
                          <a:pt x="712" y="1033"/>
                        </a:moveTo>
                        <a:cubicBezTo>
                          <a:pt x="718" y="1040"/>
                          <a:pt x="716" y="1051"/>
                          <a:pt x="708" y="1056"/>
                        </a:cubicBezTo>
                        <a:cubicBezTo>
                          <a:pt x="648" y="1091"/>
                          <a:pt x="648" y="1091"/>
                          <a:pt x="648" y="1091"/>
                        </a:cubicBezTo>
                        <a:cubicBezTo>
                          <a:pt x="640" y="1096"/>
                          <a:pt x="626" y="1090"/>
                          <a:pt x="622" y="1086"/>
                        </a:cubicBezTo>
                        <a:cubicBezTo>
                          <a:pt x="618" y="1082"/>
                          <a:pt x="617" y="1070"/>
                          <a:pt x="617" y="1070"/>
                        </a:cubicBezTo>
                        <a:cubicBezTo>
                          <a:pt x="617" y="932"/>
                          <a:pt x="617" y="932"/>
                          <a:pt x="617" y="932"/>
                        </a:cubicBezTo>
                        <a:cubicBezTo>
                          <a:pt x="617" y="932"/>
                          <a:pt x="618" y="918"/>
                          <a:pt x="625" y="914"/>
                        </a:cubicBezTo>
                        <a:cubicBezTo>
                          <a:pt x="684" y="880"/>
                          <a:pt x="684" y="880"/>
                          <a:pt x="684" y="880"/>
                        </a:cubicBezTo>
                        <a:cubicBezTo>
                          <a:pt x="693" y="875"/>
                          <a:pt x="706" y="878"/>
                          <a:pt x="712" y="885"/>
                        </a:cubicBezTo>
                        <a:cubicBezTo>
                          <a:pt x="712" y="885"/>
                          <a:pt x="712" y="885"/>
                          <a:pt x="712" y="885"/>
                        </a:cubicBezTo>
                        <a:cubicBezTo>
                          <a:pt x="717" y="893"/>
                          <a:pt x="716" y="904"/>
                          <a:pt x="708" y="909"/>
                        </a:cubicBezTo>
                        <a:cubicBezTo>
                          <a:pt x="659" y="937"/>
                          <a:pt x="659" y="937"/>
                          <a:pt x="659" y="937"/>
                        </a:cubicBezTo>
                        <a:cubicBezTo>
                          <a:pt x="659" y="1044"/>
                          <a:pt x="659" y="1044"/>
                          <a:pt x="659" y="1044"/>
                        </a:cubicBezTo>
                        <a:cubicBezTo>
                          <a:pt x="684" y="1029"/>
                          <a:pt x="684" y="1029"/>
                          <a:pt x="684" y="1029"/>
                        </a:cubicBezTo>
                        <a:cubicBezTo>
                          <a:pt x="693" y="1024"/>
                          <a:pt x="706" y="1025"/>
                          <a:pt x="712" y="1033"/>
                        </a:cubicBezTo>
                        <a:close/>
                        <a:moveTo>
                          <a:pt x="182" y="733"/>
                        </a:moveTo>
                        <a:cubicBezTo>
                          <a:pt x="188" y="740"/>
                          <a:pt x="186" y="751"/>
                          <a:pt x="177" y="756"/>
                        </a:cubicBezTo>
                        <a:cubicBezTo>
                          <a:pt x="118" y="791"/>
                          <a:pt x="118" y="791"/>
                          <a:pt x="118" y="791"/>
                        </a:cubicBezTo>
                        <a:cubicBezTo>
                          <a:pt x="109" y="796"/>
                          <a:pt x="96" y="790"/>
                          <a:pt x="92" y="786"/>
                        </a:cubicBezTo>
                        <a:cubicBezTo>
                          <a:pt x="88" y="782"/>
                          <a:pt x="86" y="770"/>
                          <a:pt x="86" y="770"/>
                        </a:cubicBezTo>
                        <a:cubicBezTo>
                          <a:pt x="86" y="632"/>
                          <a:pt x="86" y="632"/>
                          <a:pt x="86" y="632"/>
                        </a:cubicBezTo>
                        <a:cubicBezTo>
                          <a:pt x="86" y="632"/>
                          <a:pt x="88" y="618"/>
                          <a:pt x="95" y="614"/>
                        </a:cubicBezTo>
                        <a:cubicBezTo>
                          <a:pt x="154" y="580"/>
                          <a:pt x="154" y="580"/>
                          <a:pt x="154" y="580"/>
                        </a:cubicBezTo>
                        <a:cubicBezTo>
                          <a:pt x="163" y="575"/>
                          <a:pt x="176" y="578"/>
                          <a:pt x="181" y="585"/>
                        </a:cubicBezTo>
                        <a:cubicBezTo>
                          <a:pt x="181" y="585"/>
                          <a:pt x="181" y="585"/>
                          <a:pt x="181" y="585"/>
                        </a:cubicBezTo>
                        <a:cubicBezTo>
                          <a:pt x="187" y="593"/>
                          <a:pt x="186" y="604"/>
                          <a:pt x="177" y="609"/>
                        </a:cubicBezTo>
                        <a:cubicBezTo>
                          <a:pt x="129" y="637"/>
                          <a:pt x="129" y="637"/>
                          <a:pt x="129" y="637"/>
                        </a:cubicBezTo>
                        <a:cubicBezTo>
                          <a:pt x="129" y="744"/>
                          <a:pt x="129" y="744"/>
                          <a:pt x="129" y="744"/>
                        </a:cubicBezTo>
                        <a:cubicBezTo>
                          <a:pt x="154" y="729"/>
                          <a:pt x="154" y="729"/>
                          <a:pt x="154" y="729"/>
                        </a:cubicBezTo>
                        <a:cubicBezTo>
                          <a:pt x="163" y="724"/>
                          <a:pt x="176" y="725"/>
                          <a:pt x="182" y="733"/>
                        </a:cubicBezTo>
                        <a:close/>
                      </a:path>
                    </a:pathLst>
                  </a:custGeom>
                  <a:solidFill>
                    <a:schemeClr val="tx2"/>
                  </a:solidFill>
                  <a:ln>
                    <a:noFill/>
                  </a:ln>
                  <a:extLst/>
                </p:spPr>
                <p:txBody>
                  <a:bodyPr vert="horz" wrap="square" lIns="932603" tIns="0" rIns="0" bIns="214499" numCol="1" anchor="b" anchorCtr="0" compatLnSpc="1">
                    <a:prstTxWarp prst="textNoShape">
                      <a:avLst/>
                    </a:prstTxWarp>
                  </a:bodyPr>
                  <a:lstStyle/>
                  <a:p>
                    <a:endParaRPr lang="en-US" sz="1428" dirty="0">
                      <a:solidFill>
                        <a:srgbClr val="EFEFEF"/>
                      </a:solidFill>
                    </a:endParaRPr>
                  </a:p>
                </p:txBody>
              </p:sp>
              <p:sp>
                <p:nvSpPr>
                  <p:cNvPr id="82" name="Freeform 207"/>
                  <p:cNvSpPr>
                    <a:spLocks noEditPoints="1"/>
                  </p:cNvSpPr>
                  <p:nvPr/>
                </p:nvSpPr>
                <p:spPr bwMode="gray">
                  <a:xfrm>
                    <a:off x="2074144" y="1583285"/>
                    <a:ext cx="654645" cy="502124"/>
                  </a:xfrm>
                  <a:custGeom>
                    <a:avLst/>
                    <a:gdLst>
                      <a:gd name="T0" fmla="*/ 1583 w 1601"/>
                      <a:gd name="T1" fmla="*/ 409 h 1191"/>
                      <a:gd name="T2" fmla="*/ 891 w 1601"/>
                      <a:gd name="T3" fmla="*/ 6 h 1191"/>
                      <a:gd name="T4" fmla="*/ 841 w 1601"/>
                      <a:gd name="T5" fmla="*/ 6 h 1191"/>
                      <a:gd name="T6" fmla="*/ 861 w 1601"/>
                      <a:gd name="T7" fmla="*/ 834 h 1191"/>
                      <a:gd name="T8" fmla="*/ 596 w 1601"/>
                      <a:gd name="T9" fmla="*/ 987 h 1191"/>
                      <a:gd name="T10" fmla="*/ 148 w 1601"/>
                      <a:gd name="T11" fmla="*/ 797 h 1191"/>
                      <a:gd name="T12" fmla="*/ 200 w 1601"/>
                      <a:gd name="T13" fmla="*/ 762 h 1191"/>
                      <a:gd name="T14" fmla="*/ 886 w 1601"/>
                      <a:gd name="T15" fmla="*/ 1163 h 1191"/>
                      <a:gd name="T16" fmla="*/ 853 w 1601"/>
                      <a:gd name="T17" fmla="*/ 1191 h 1191"/>
                      <a:gd name="T18" fmla="*/ 677 w 1601"/>
                      <a:gd name="T19" fmla="*/ 1097 h 1191"/>
                      <a:gd name="T20" fmla="*/ 730 w 1601"/>
                      <a:gd name="T21" fmla="*/ 1062 h 1191"/>
                      <a:gd name="T22" fmla="*/ 831 w 1601"/>
                      <a:gd name="T23" fmla="*/ 926 h 1191"/>
                      <a:gd name="T24" fmla="*/ 56 w 1601"/>
                      <a:gd name="T25" fmla="*/ 679 h 1191"/>
                      <a:gd name="T26" fmla="*/ 66 w 1601"/>
                      <a:gd name="T27" fmla="*/ 687 h 1191"/>
                      <a:gd name="T28" fmla="*/ 27 w 1601"/>
                      <a:gd name="T29" fmla="*/ 728 h 1191"/>
                      <a:gd name="T30" fmla="*/ 0 w 1601"/>
                      <a:gd name="T31" fmla="*/ 691 h 1191"/>
                      <a:gd name="T32" fmla="*/ 17 w 1601"/>
                      <a:gd name="T33" fmla="*/ 416 h 1191"/>
                      <a:gd name="T34" fmla="*/ 96 w 1601"/>
                      <a:gd name="T35" fmla="*/ 442 h 1191"/>
                      <a:gd name="T36" fmla="*/ 877 w 1601"/>
                      <a:gd name="T37" fmla="*/ 881 h 1191"/>
                      <a:gd name="T38" fmla="*/ 1600 w 1601"/>
                      <a:gd name="T39" fmla="*/ 438 h 1191"/>
                      <a:gd name="T40" fmla="*/ 1601 w 1601"/>
                      <a:gd name="T41" fmla="*/ 669 h 1191"/>
                      <a:gd name="T42" fmla="*/ 919 w 1601"/>
                      <a:gd name="T43" fmla="*/ 1087 h 1191"/>
                      <a:gd name="T44" fmla="*/ 894 w 1601"/>
                      <a:gd name="T45" fmla="*/ 853 h 1191"/>
                      <a:gd name="T46" fmla="*/ 525 w 1601"/>
                      <a:gd name="T47" fmla="*/ 886 h 1191"/>
                      <a:gd name="T48" fmla="*/ 316 w 1601"/>
                      <a:gd name="T49" fmla="*/ 770 h 1191"/>
                      <a:gd name="T50" fmla="*/ 300 w 1601"/>
                      <a:gd name="T51" fmla="*/ 721 h 1191"/>
                      <a:gd name="T52" fmla="*/ 523 w 1601"/>
                      <a:gd name="T53" fmla="*/ 822 h 1191"/>
                      <a:gd name="T54" fmla="*/ 539 w 1601"/>
                      <a:gd name="T55" fmla="*/ 870 h 1191"/>
                      <a:gd name="T56" fmla="*/ 712 w 1601"/>
                      <a:gd name="T57" fmla="*/ 1033 h 1191"/>
                      <a:gd name="T58" fmla="*/ 648 w 1601"/>
                      <a:gd name="T59" fmla="*/ 1091 h 1191"/>
                      <a:gd name="T60" fmla="*/ 617 w 1601"/>
                      <a:gd name="T61" fmla="*/ 1070 h 1191"/>
                      <a:gd name="T62" fmla="*/ 625 w 1601"/>
                      <a:gd name="T63" fmla="*/ 914 h 1191"/>
                      <a:gd name="T64" fmla="*/ 712 w 1601"/>
                      <a:gd name="T65" fmla="*/ 885 h 1191"/>
                      <a:gd name="T66" fmla="*/ 708 w 1601"/>
                      <a:gd name="T67" fmla="*/ 909 h 1191"/>
                      <a:gd name="T68" fmla="*/ 659 w 1601"/>
                      <a:gd name="T69" fmla="*/ 1044 h 1191"/>
                      <a:gd name="T70" fmla="*/ 712 w 1601"/>
                      <a:gd name="T71" fmla="*/ 1033 h 1191"/>
                      <a:gd name="T72" fmla="*/ 177 w 1601"/>
                      <a:gd name="T73" fmla="*/ 756 h 1191"/>
                      <a:gd name="T74" fmla="*/ 92 w 1601"/>
                      <a:gd name="T75" fmla="*/ 786 h 1191"/>
                      <a:gd name="T76" fmla="*/ 86 w 1601"/>
                      <a:gd name="T77" fmla="*/ 632 h 1191"/>
                      <a:gd name="T78" fmla="*/ 154 w 1601"/>
                      <a:gd name="T79" fmla="*/ 580 h 1191"/>
                      <a:gd name="T80" fmla="*/ 181 w 1601"/>
                      <a:gd name="T81" fmla="*/ 585 h 1191"/>
                      <a:gd name="T82" fmla="*/ 129 w 1601"/>
                      <a:gd name="T83" fmla="*/ 637 h 1191"/>
                      <a:gd name="T84" fmla="*/ 154 w 1601"/>
                      <a:gd name="T85" fmla="*/ 729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01" h="1191">
                        <a:moveTo>
                          <a:pt x="861" y="834"/>
                        </a:moveTo>
                        <a:cubicBezTo>
                          <a:pt x="1583" y="409"/>
                          <a:pt x="1583" y="409"/>
                          <a:pt x="1583" y="409"/>
                        </a:cubicBezTo>
                        <a:cubicBezTo>
                          <a:pt x="1581" y="407"/>
                          <a:pt x="1579" y="406"/>
                          <a:pt x="1576" y="404"/>
                        </a:cubicBezTo>
                        <a:cubicBezTo>
                          <a:pt x="891" y="6"/>
                          <a:pt x="891" y="6"/>
                          <a:pt x="891" y="6"/>
                        </a:cubicBezTo>
                        <a:cubicBezTo>
                          <a:pt x="884" y="2"/>
                          <a:pt x="875" y="0"/>
                          <a:pt x="866" y="0"/>
                        </a:cubicBezTo>
                        <a:cubicBezTo>
                          <a:pt x="857" y="0"/>
                          <a:pt x="848" y="2"/>
                          <a:pt x="841" y="6"/>
                        </a:cubicBezTo>
                        <a:cubicBezTo>
                          <a:pt x="130" y="422"/>
                          <a:pt x="130" y="422"/>
                          <a:pt x="130" y="422"/>
                        </a:cubicBezTo>
                        <a:lnTo>
                          <a:pt x="861" y="834"/>
                        </a:lnTo>
                        <a:close/>
                        <a:moveTo>
                          <a:pt x="200" y="762"/>
                        </a:moveTo>
                        <a:cubicBezTo>
                          <a:pt x="596" y="987"/>
                          <a:pt x="596" y="987"/>
                          <a:pt x="596" y="987"/>
                        </a:cubicBezTo>
                        <a:cubicBezTo>
                          <a:pt x="596" y="1051"/>
                          <a:pt x="596" y="1051"/>
                          <a:pt x="596" y="1051"/>
                        </a:cubicBezTo>
                        <a:cubicBezTo>
                          <a:pt x="148" y="797"/>
                          <a:pt x="148" y="797"/>
                          <a:pt x="148" y="797"/>
                        </a:cubicBezTo>
                        <a:cubicBezTo>
                          <a:pt x="188" y="773"/>
                          <a:pt x="188" y="773"/>
                          <a:pt x="188" y="773"/>
                        </a:cubicBezTo>
                        <a:cubicBezTo>
                          <a:pt x="192" y="771"/>
                          <a:pt x="197" y="767"/>
                          <a:pt x="200" y="762"/>
                        </a:cubicBezTo>
                        <a:close/>
                        <a:moveTo>
                          <a:pt x="886" y="897"/>
                        </a:moveTo>
                        <a:cubicBezTo>
                          <a:pt x="886" y="1163"/>
                          <a:pt x="886" y="1163"/>
                          <a:pt x="886" y="1163"/>
                        </a:cubicBezTo>
                        <a:cubicBezTo>
                          <a:pt x="884" y="1173"/>
                          <a:pt x="878" y="1182"/>
                          <a:pt x="870" y="1187"/>
                        </a:cubicBezTo>
                        <a:cubicBezTo>
                          <a:pt x="865" y="1190"/>
                          <a:pt x="859" y="1191"/>
                          <a:pt x="853" y="1191"/>
                        </a:cubicBezTo>
                        <a:cubicBezTo>
                          <a:pt x="847" y="1191"/>
                          <a:pt x="840" y="1190"/>
                          <a:pt x="834" y="1186"/>
                        </a:cubicBezTo>
                        <a:cubicBezTo>
                          <a:pt x="677" y="1097"/>
                          <a:pt x="677" y="1097"/>
                          <a:pt x="677" y="1097"/>
                        </a:cubicBezTo>
                        <a:cubicBezTo>
                          <a:pt x="718" y="1073"/>
                          <a:pt x="718" y="1073"/>
                          <a:pt x="718" y="1073"/>
                        </a:cubicBezTo>
                        <a:cubicBezTo>
                          <a:pt x="723" y="1071"/>
                          <a:pt x="727" y="1067"/>
                          <a:pt x="730" y="1062"/>
                        </a:cubicBezTo>
                        <a:cubicBezTo>
                          <a:pt x="831" y="1120"/>
                          <a:pt x="831" y="1120"/>
                          <a:pt x="831" y="1120"/>
                        </a:cubicBezTo>
                        <a:cubicBezTo>
                          <a:pt x="831" y="926"/>
                          <a:pt x="831" y="926"/>
                          <a:pt x="831" y="926"/>
                        </a:cubicBezTo>
                        <a:cubicBezTo>
                          <a:pt x="56" y="483"/>
                          <a:pt x="56" y="483"/>
                          <a:pt x="56" y="483"/>
                        </a:cubicBezTo>
                        <a:cubicBezTo>
                          <a:pt x="56" y="679"/>
                          <a:pt x="56" y="679"/>
                          <a:pt x="56" y="679"/>
                        </a:cubicBezTo>
                        <a:cubicBezTo>
                          <a:pt x="57" y="681"/>
                          <a:pt x="57" y="681"/>
                          <a:pt x="57" y="681"/>
                        </a:cubicBezTo>
                        <a:cubicBezTo>
                          <a:pt x="66" y="687"/>
                          <a:pt x="66" y="687"/>
                          <a:pt x="66" y="687"/>
                        </a:cubicBezTo>
                        <a:cubicBezTo>
                          <a:pt x="66" y="750"/>
                          <a:pt x="66" y="750"/>
                          <a:pt x="66" y="750"/>
                        </a:cubicBezTo>
                        <a:cubicBezTo>
                          <a:pt x="27" y="728"/>
                          <a:pt x="27" y="728"/>
                          <a:pt x="27" y="728"/>
                        </a:cubicBezTo>
                        <a:cubicBezTo>
                          <a:pt x="4" y="710"/>
                          <a:pt x="4" y="710"/>
                          <a:pt x="4" y="710"/>
                        </a:cubicBezTo>
                        <a:cubicBezTo>
                          <a:pt x="0" y="691"/>
                          <a:pt x="0" y="691"/>
                          <a:pt x="0" y="691"/>
                        </a:cubicBezTo>
                        <a:cubicBezTo>
                          <a:pt x="0" y="448"/>
                          <a:pt x="0" y="448"/>
                          <a:pt x="0" y="448"/>
                        </a:cubicBezTo>
                        <a:cubicBezTo>
                          <a:pt x="0" y="434"/>
                          <a:pt x="6" y="423"/>
                          <a:pt x="17" y="416"/>
                        </a:cubicBezTo>
                        <a:cubicBezTo>
                          <a:pt x="28" y="410"/>
                          <a:pt x="41" y="410"/>
                          <a:pt x="53" y="417"/>
                        </a:cubicBezTo>
                        <a:cubicBezTo>
                          <a:pt x="96" y="442"/>
                          <a:pt x="96" y="442"/>
                          <a:pt x="96" y="442"/>
                        </a:cubicBezTo>
                        <a:cubicBezTo>
                          <a:pt x="97" y="441"/>
                          <a:pt x="97" y="441"/>
                          <a:pt x="97" y="441"/>
                        </a:cubicBezTo>
                        <a:cubicBezTo>
                          <a:pt x="877" y="881"/>
                          <a:pt x="877" y="881"/>
                          <a:pt x="877" y="881"/>
                        </a:cubicBezTo>
                        <a:cubicBezTo>
                          <a:pt x="881" y="883"/>
                          <a:pt x="886" y="892"/>
                          <a:pt x="886" y="897"/>
                        </a:cubicBezTo>
                        <a:close/>
                        <a:moveTo>
                          <a:pt x="1600" y="438"/>
                        </a:moveTo>
                        <a:cubicBezTo>
                          <a:pt x="1601" y="441"/>
                          <a:pt x="1601" y="444"/>
                          <a:pt x="1601" y="448"/>
                        </a:cubicBezTo>
                        <a:cubicBezTo>
                          <a:pt x="1601" y="669"/>
                          <a:pt x="1601" y="669"/>
                          <a:pt x="1601" y="669"/>
                        </a:cubicBezTo>
                        <a:cubicBezTo>
                          <a:pt x="1601" y="686"/>
                          <a:pt x="1591" y="704"/>
                          <a:pt x="1576" y="712"/>
                        </a:cubicBezTo>
                        <a:cubicBezTo>
                          <a:pt x="919" y="1087"/>
                          <a:pt x="919" y="1087"/>
                          <a:pt x="919" y="1087"/>
                        </a:cubicBezTo>
                        <a:cubicBezTo>
                          <a:pt x="919" y="897"/>
                          <a:pt x="919" y="897"/>
                          <a:pt x="919" y="897"/>
                        </a:cubicBezTo>
                        <a:cubicBezTo>
                          <a:pt x="919" y="880"/>
                          <a:pt x="909" y="862"/>
                          <a:pt x="894" y="853"/>
                        </a:cubicBezTo>
                        <a:lnTo>
                          <a:pt x="1600" y="438"/>
                        </a:lnTo>
                        <a:close/>
                        <a:moveTo>
                          <a:pt x="525" y="886"/>
                        </a:moveTo>
                        <a:cubicBezTo>
                          <a:pt x="522" y="886"/>
                          <a:pt x="519" y="885"/>
                          <a:pt x="516" y="884"/>
                        </a:cubicBezTo>
                        <a:cubicBezTo>
                          <a:pt x="316" y="770"/>
                          <a:pt x="316" y="770"/>
                          <a:pt x="316" y="770"/>
                        </a:cubicBezTo>
                        <a:cubicBezTo>
                          <a:pt x="307" y="765"/>
                          <a:pt x="300" y="753"/>
                          <a:pt x="300" y="742"/>
                        </a:cubicBezTo>
                        <a:cubicBezTo>
                          <a:pt x="300" y="721"/>
                          <a:pt x="300" y="721"/>
                          <a:pt x="300" y="721"/>
                        </a:cubicBezTo>
                        <a:cubicBezTo>
                          <a:pt x="300" y="708"/>
                          <a:pt x="311" y="701"/>
                          <a:pt x="323" y="708"/>
                        </a:cubicBezTo>
                        <a:cubicBezTo>
                          <a:pt x="523" y="822"/>
                          <a:pt x="523" y="822"/>
                          <a:pt x="523" y="822"/>
                        </a:cubicBezTo>
                        <a:cubicBezTo>
                          <a:pt x="532" y="827"/>
                          <a:pt x="539" y="839"/>
                          <a:pt x="539" y="849"/>
                        </a:cubicBezTo>
                        <a:cubicBezTo>
                          <a:pt x="539" y="870"/>
                          <a:pt x="539" y="870"/>
                          <a:pt x="539" y="870"/>
                        </a:cubicBezTo>
                        <a:cubicBezTo>
                          <a:pt x="539" y="880"/>
                          <a:pt x="533" y="886"/>
                          <a:pt x="525" y="886"/>
                        </a:cubicBezTo>
                        <a:close/>
                        <a:moveTo>
                          <a:pt x="712" y="1033"/>
                        </a:moveTo>
                        <a:cubicBezTo>
                          <a:pt x="718" y="1040"/>
                          <a:pt x="716" y="1051"/>
                          <a:pt x="708" y="1056"/>
                        </a:cubicBezTo>
                        <a:cubicBezTo>
                          <a:pt x="648" y="1091"/>
                          <a:pt x="648" y="1091"/>
                          <a:pt x="648" y="1091"/>
                        </a:cubicBezTo>
                        <a:cubicBezTo>
                          <a:pt x="640" y="1096"/>
                          <a:pt x="626" y="1090"/>
                          <a:pt x="622" y="1086"/>
                        </a:cubicBezTo>
                        <a:cubicBezTo>
                          <a:pt x="618" y="1082"/>
                          <a:pt x="617" y="1070"/>
                          <a:pt x="617" y="1070"/>
                        </a:cubicBezTo>
                        <a:cubicBezTo>
                          <a:pt x="617" y="932"/>
                          <a:pt x="617" y="932"/>
                          <a:pt x="617" y="932"/>
                        </a:cubicBezTo>
                        <a:cubicBezTo>
                          <a:pt x="617" y="932"/>
                          <a:pt x="618" y="918"/>
                          <a:pt x="625" y="914"/>
                        </a:cubicBezTo>
                        <a:cubicBezTo>
                          <a:pt x="684" y="880"/>
                          <a:pt x="684" y="880"/>
                          <a:pt x="684" y="880"/>
                        </a:cubicBezTo>
                        <a:cubicBezTo>
                          <a:pt x="693" y="875"/>
                          <a:pt x="706" y="878"/>
                          <a:pt x="712" y="885"/>
                        </a:cubicBezTo>
                        <a:cubicBezTo>
                          <a:pt x="712" y="885"/>
                          <a:pt x="712" y="885"/>
                          <a:pt x="712" y="885"/>
                        </a:cubicBezTo>
                        <a:cubicBezTo>
                          <a:pt x="717" y="893"/>
                          <a:pt x="716" y="904"/>
                          <a:pt x="708" y="909"/>
                        </a:cubicBezTo>
                        <a:cubicBezTo>
                          <a:pt x="659" y="937"/>
                          <a:pt x="659" y="937"/>
                          <a:pt x="659" y="937"/>
                        </a:cubicBezTo>
                        <a:cubicBezTo>
                          <a:pt x="659" y="1044"/>
                          <a:pt x="659" y="1044"/>
                          <a:pt x="659" y="1044"/>
                        </a:cubicBezTo>
                        <a:cubicBezTo>
                          <a:pt x="684" y="1029"/>
                          <a:pt x="684" y="1029"/>
                          <a:pt x="684" y="1029"/>
                        </a:cubicBezTo>
                        <a:cubicBezTo>
                          <a:pt x="693" y="1024"/>
                          <a:pt x="706" y="1025"/>
                          <a:pt x="712" y="1033"/>
                        </a:cubicBezTo>
                        <a:close/>
                        <a:moveTo>
                          <a:pt x="182" y="733"/>
                        </a:moveTo>
                        <a:cubicBezTo>
                          <a:pt x="188" y="740"/>
                          <a:pt x="186" y="751"/>
                          <a:pt x="177" y="756"/>
                        </a:cubicBezTo>
                        <a:cubicBezTo>
                          <a:pt x="118" y="791"/>
                          <a:pt x="118" y="791"/>
                          <a:pt x="118" y="791"/>
                        </a:cubicBezTo>
                        <a:cubicBezTo>
                          <a:pt x="109" y="796"/>
                          <a:pt x="96" y="790"/>
                          <a:pt x="92" y="786"/>
                        </a:cubicBezTo>
                        <a:cubicBezTo>
                          <a:pt x="88" y="782"/>
                          <a:pt x="86" y="770"/>
                          <a:pt x="86" y="770"/>
                        </a:cubicBezTo>
                        <a:cubicBezTo>
                          <a:pt x="86" y="632"/>
                          <a:pt x="86" y="632"/>
                          <a:pt x="86" y="632"/>
                        </a:cubicBezTo>
                        <a:cubicBezTo>
                          <a:pt x="86" y="632"/>
                          <a:pt x="88" y="618"/>
                          <a:pt x="95" y="614"/>
                        </a:cubicBezTo>
                        <a:cubicBezTo>
                          <a:pt x="154" y="580"/>
                          <a:pt x="154" y="580"/>
                          <a:pt x="154" y="580"/>
                        </a:cubicBezTo>
                        <a:cubicBezTo>
                          <a:pt x="163" y="575"/>
                          <a:pt x="176" y="578"/>
                          <a:pt x="181" y="585"/>
                        </a:cubicBezTo>
                        <a:cubicBezTo>
                          <a:pt x="181" y="585"/>
                          <a:pt x="181" y="585"/>
                          <a:pt x="181" y="585"/>
                        </a:cubicBezTo>
                        <a:cubicBezTo>
                          <a:pt x="187" y="593"/>
                          <a:pt x="186" y="604"/>
                          <a:pt x="177" y="609"/>
                        </a:cubicBezTo>
                        <a:cubicBezTo>
                          <a:pt x="129" y="637"/>
                          <a:pt x="129" y="637"/>
                          <a:pt x="129" y="637"/>
                        </a:cubicBezTo>
                        <a:cubicBezTo>
                          <a:pt x="129" y="744"/>
                          <a:pt x="129" y="744"/>
                          <a:pt x="129" y="744"/>
                        </a:cubicBezTo>
                        <a:cubicBezTo>
                          <a:pt x="154" y="729"/>
                          <a:pt x="154" y="729"/>
                          <a:pt x="154" y="729"/>
                        </a:cubicBezTo>
                        <a:cubicBezTo>
                          <a:pt x="163" y="724"/>
                          <a:pt x="176" y="725"/>
                          <a:pt x="182" y="733"/>
                        </a:cubicBezTo>
                        <a:close/>
                      </a:path>
                    </a:pathLst>
                  </a:custGeom>
                  <a:solidFill>
                    <a:schemeClr val="tx2"/>
                  </a:solidFill>
                  <a:ln>
                    <a:noFill/>
                  </a:ln>
                  <a:extLst/>
                </p:spPr>
                <p:txBody>
                  <a:bodyPr vert="horz" wrap="square" lIns="932603" tIns="0" rIns="0" bIns="214499" numCol="1" anchor="b" anchorCtr="0" compatLnSpc="1">
                    <a:prstTxWarp prst="textNoShape">
                      <a:avLst/>
                    </a:prstTxWarp>
                  </a:bodyPr>
                  <a:lstStyle/>
                  <a:p>
                    <a:endParaRPr lang="en-US" sz="1428" dirty="0">
                      <a:solidFill>
                        <a:srgbClr val="EFEFEF"/>
                      </a:solidFill>
                    </a:endParaRPr>
                  </a:p>
                </p:txBody>
              </p:sp>
              <p:pic>
                <p:nvPicPr>
                  <p:cNvPr id="83"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519376" y="1355800"/>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4"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638725" y="1431081"/>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5"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2190672" y="1355800"/>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6" name="Picture 1947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2310021" y="1431081"/>
                    <a:ext cx="285479" cy="477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7" name="Group 86"/>
                  <p:cNvGrpSpPr/>
                  <p:nvPr/>
                </p:nvGrpSpPr>
                <p:grpSpPr>
                  <a:xfrm>
                    <a:off x="706369" y="2353947"/>
                    <a:ext cx="1657716" cy="304693"/>
                    <a:chOff x="4828977" y="4374498"/>
                    <a:chExt cx="1657716" cy="304693"/>
                  </a:xfrm>
                </p:grpSpPr>
                <p:sp>
                  <p:nvSpPr>
                    <p:cNvPr id="90" name="TextBox 89"/>
                    <p:cNvSpPr txBox="1"/>
                    <p:nvPr/>
                  </p:nvSpPr>
                  <p:spPr>
                    <a:xfrm>
                      <a:off x="5145538" y="4374498"/>
                      <a:ext cx="1341155" cy="304693"/>
                    </a:xfrm>
                    <a:prstGeom prst="rect">
                      <a:avLst/>
                    </a:prstGeom>
                    <a:noFill/>
                  </p:spPr>
                  <p:txBody>
                    <a:bodyPr wrap="square" lIns="0" tIns="0" rIns="0" bIns="0" rtlCol="0">
                      <a:spAutoFit/>
                    </a:bodyPr>
                    <a:lstStyle/>
                    <a:p>
                      <a:pPr defTabSz="932581">
                        <a:lnSpc>
                          <a:spcPct val="90000"/>
                        </a:lnSpc>
                      </a:pPr>
                      <a:r>
                        <a:rPr lang="en-US" sz="1496" b="1" spc="-52" dirty="0"/>
                        <a:t>Hyper-V to Hyper-V</a:t>
                      </a:r>
                      <a:br>
                        <a:rPr lang="en-US" sz="1496" b="1" spc="-52" dirty="0"/>
                      </a:br>
                      <a:r>
                        <a:rPr lang="en-US" sz="1496" b="1" spc="-52" dirty="0"/>
                        <a:t>(on-premises)</a:t>
                      </a:r>
                      <a:endParaRPr lang="en-US" sz="1496" b="1" spc="-52" baseline="-25000" dirty="0"/>
                    </a:p>
                  </p:txBody>
                </p:sp>
                <p:sp>
                  <p:nvSpPr>
                    <p:cNvPr id="91" name="Oval 90"/>
                    <p:cNvSpPr/>
                    <p:nvPr/>
                  </p:nvSpPr>
                  <p:spPr bwMode="auto">
                    <a:xfrm>
                      <a:off x="4828977" y="4385463"/>
                      <a:ext cx="262466" cy="262466"/>
                    </a:xfrm>
                    <a:prstGeom prst="ellipse">
                      <a:avLst/>
                    </a:prstGeom>
                    <a:solidFill>
                      <a:srgbClr val="FF9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1268069" fontAlgn="base">
                        <a:lnSpc>
                          <a:spcPct val="90000"/>
                        </a:lnSpc>
                        <a:spcBef>
                          <a:spcPct val="0"/>
                        </a:spcBef>
                        <a:spcAft>
                          <a:spcPct val="0"/>
                        </a:spcAft>
                      </a:pPr>
                      <a:r>
                        <a:rPr lang="en-US" sz="1904" b="1" dirty="0">
                          <a:gradFill>
                            <a:gsLst>
                              <a:gs pos="0">
                                <a:srgbClr val="FFFFFF"/>
                              </a:gs>
                              <a:gs pos="100000">
                                <a:srgbClr val="FFFFFF"/>
                              </a:gs>
                            </a:gsLst>
                            <a:lin ang="5400000" scaled="0"/>
                          </a:gradFill>
                          <a:ea typeface="Segoe UI" pitchFamily="34" charset="0"/>
                          <a:cs typeface="Segoe UI" pitchFamily="34" charset="0"/>
                        </a:rPr>
                        <a:t>2</a:t>
                      </a:r>
                      <a:endParaRPr lang="en-US" sz="2448" b="1" dirty="0">
                        <a:gradFill>
                          <a:gsLst>
                            <a:gs pos="0">
                              <a:srgbClr val="FFFFFF"/>
                            </a:gs>
                            <a:gs pos="100000">
                              <a:srgbClr val="FFFFFF"/>
                            </a:gs>
                          </a:gsLst>
                          <a:lin ang="5400000" scaled="0"/>
                        </a:gradFill>
                        <a:ea typeface="Segoe UI" pitchFamily="34" charset="0"/>
                        <a:cs typeface="Segoe UI" pitchFamily="34" charset="0"/>
                      </a:endParaRPr>
                    </a:p>
                  </p:txBody>
                </p:sp>
              </p:grpSp>
              <p:sp>
                <p:nvSpPr>
                  <p:cNvPr id="88" name="TextBox 87"/>
                  <p:cNvSpPr txBox="1"/>
                  <p:nvPr/>
                </p:nvSpPr>
                <p:spPr>
                  <a:xfrm>
                    <a:off x="389809" y="2120543"/>
                    <a:ext cx="633121" cy="152347"/>
                  </a:xfrm>
                  <a:prstGeom prst="rect">
                    <a:avLst/>
                  </a:prstGeom>
                  <a:noFill/>
                </p:spPr>
                <p:txBody>
                  <a:bodyPr wrap="square" lIns="0" tIns="0" rIns="0" bIns="0" rtlCol="0">
                    <a:spAutoFit/>
                  </a:bodyPr>
                  <a:lstStyle/>
                  <a:p>
                    <a:pPr algn="ctr" defTabSz="932581">
                      <a:lnSpc>
                        <a:spcPct val="90000"/>
                      </a:lnSpc>
                    </a:pPr>
                    <a:r>
                      <a:rPr lang="en-US" sz="1496" b="1" spc="-52" dirty="0"/>
                      <a:t>Hyper-V</a:t>
                    </a:r>
                    <a:endParaRPr lang="en-US" sz="1496" b="1" spc="-52" baseline="-25000" dirty="0"/>
                  </a:p>
                </p:txBody>
              </p:sp>
              <p:sp>
                <p:nvSpPr>
                  <p:cNvPr id="89" name="TextBox 88"/>
                  <p:cNvSpPr txBox="1"/>
                  <p:nvPr/>
                </p:nvSpPr>
                <p:spPr>
                  <a:xfrm>
                    <a:off x="2084905" y="2123059"/>
                    <a:ext cx="633121" cy="152347"/>
                  </a:xfrm>
                  <a:prstGeom prst="rect">
                    <a:avLst/>
                  </a:prstGeom>
                  <a:noFill/>
                </p:spPr>
                <p:txBody>
                  <a:bodyPr wrap="square" lIns="0" tIns="0" rIns="0" bIns="0" rtlCol="0">
                    <a:spAutoFit/>
                  </a:bodyPr>
                  <a:lstStyle/>
                  <a:p>
                    <a:pPr algn="ctr" defTabSz="932581">
                      <a:lnSpc>
                        <a:spcPct val="90000"/>
                      </a:lnSpc>
                    </a:pPr>
                    <a:r>
                      <a:rPr lang="en-US" sz="1496" b="1" spc="-52" dirty="0"/>
                      <a:t>Hyper-V</a:t>
                    </a:r>
                    <a:endParaRPr lang="en-US" sz="1496" b="1" spc="-52" baseline="-25000" dirty="0"/>
                  </a:p>
                </p:txBody>
              </p:sp>
            </p:grpSp>
            <p:pic>
              <p:nvPicPr>
                <p:cNvPr id="77" name="Hyper-V logo"/>
                <p:cNvPicPr>
                  <a:picLocks noChangeAspect="1" noChangeArrowheads="1"/>
                </p:cNvPicPr>
                <p:nvPr/>
              </p:nvPicPr>
              <p:blipFill>
                <a:blip r:embed="rId4" cstate="print">
                  <a:extLst>
                    <a:ext uri="{28A0092B-C50C-407E-A947-70E740481C1C}">
                      <a14:useLocalDpi xmlns:a14="http://schemas.microsoft.com/office/drawing/2010/main"/>
                    </a:ext>
                  </a:extLst>
                </a:blip>
                <a:stretch>
                  <a:fillRect/>
                </a:stretch>
              </p:blipFill>
              <p:spPr bwMode="auto">
                <a:xfrm>
                  <a:off x="3911517" y="1418529"/>
                  <a:ext cx="266746" cy="283043"/>
                </a:xfrm>
                <a:prstGeom prst="rect">
                  <a:avLst/>
                </a:prstGeom>
                <a:noFill/>
                <a:ln>
                  <a:noFill/>
                </a:ln>
              </p:spPr>
            </p:pic>
            <p:pic>
              <p:nvPicPr>
                <p:cNvPr id="78" name="Hyper-V logo"/>
                <p:cNvPicPr>
                  <a:picLocks noChangeAspect="1" noChangeArrowheads="1"/>
                </p:cNvPicPr>
                <p:nvPr/>
              </p:nvPicPr>
              <p:blipFill>
                <a:blip r:embed="rId4" cstate="print">
                  <a:extLst>
                    <a:ext uri="{28A0092B-C50C-407E-A947-70E740481C1C}">
                      <a14:useLocalDpi xmlns:a14="http://schemas.microsoft.com/office/drawing/2010/main"/>
                    </a:ext>
                  </a:extLst>
                </a:blip>
                <a:stretch>
                  <a:fillRect/>
                </a:stretch>
              </p:blipFill>
              <p:spPr bwMode="auto">
                <a:xfrm>
                  <a:off x="4867385" y="1426800"/>
                  <a:ext cx="266746" cy="283043"/>
                </a:xfrm>
                <a:prstGeom prst="rect">
                  <a:avLst/>
                </a:prstGeom>
                <a:noFill/>
                <a:ln>
                  <a:noFill/>
                </a:ln>
              </p:spPr>
            </p:pic>
            <p:sp>
              <p:nvSpPr>
                <p:cNvPr id="79" name="Left-Right Arrow 78"/>
                <p:cNvSpPr/>
                <p:nvPr/>
              </p:nvSpPr>
              <p:spPr bwMode="auto">
                <a:xfrm>
                  <a:off x="4191612" y="1521923"/>
                  <a:ext cx="661222" cy="146304"/>
                </a:xfrm>
                <a:prstGeom prst="leftRightArrow">
                  <a:avLst>
                    <a:gd name="adj1" fmla="val 54971"/>
                    <a:gd name="adj2" fmla="val 50215"/>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68" tIns="149174" rIns="186468" bIns="149174" numCol="1" spcCol="0" rtlCol="0" fromWordArt="0" anchor="ctr" anchorCtr="0" forceAA="0" compatLnSpc="1">
                  <a:prstTxWarp prst="textNoShape">
                    <a:avLst/>
                  </a:prstTxWarp>
                  <a:noAutofit/>
                </a:bodyPr>
                <a:lstStyle/>
                <a:p>
                  <a:pPr algn="ctr" defTabSz="950784" fontAlgn="base">
                    <a:lnSpc>
                      <a:spcPct val="90000"/>
                    </a:lnSpc>
                    <a:spcBef>
                      <a:spcPct val="0"/>
                    </a:spcBef>
                    <a:spcAft>
                      <a:spcPct val="0"/>
                    </a:spcAft>
                  </a:pPr>
                  <a:endParaRPr lang="en-US" sz="1020" dirty="0">
                    <a:gradFill>
                      <a:gsLst>
                        <a:gs pos="0">
                          <a:srgbClr val="FFFFFF"/>
                        </a:gs>
                        <a:gs pos="100000">
                          <a:srgbClr val="FFFFFF"/>
                        </a:gs>
                      </a:gsLst>
                      <a:lin ang="5400000" scaled="0"/>
                    </a:gradFill>
                    <a:ea typeface="Segoe UI" pitchFamily="34" charset="0"/>
                    <a:cs typeface="Segoe UI" pitchFamily="34" charset="0"/>
                  </a:endParaRPr>
                </a:p>
              </p:txBody>
            </p:sp>
            <p:sp>
              <p:nvSpPr>
                <p:cNvPr id="80" name="TextBox 79"/>
                <p:cNvSpPr txBox="1"/>
                <p:nvPr/>
              </p:nvSpPr>
              <p:spPr>
                <a:xfrm>
                  <a:off x="4100978" y="1404816"/>
                  <a:ext cx="834790" cy="124669"/>
                </a:xfrm>
                <a:prstGeom prst="rect">
                  <a:avLst/>
                </a:prstGeom>
                <a:noFill/>
              </p:spPr>
              <p:txBody>
                <a:bodyPr wrap="square" lIns="0" tIns="0" rIns="0" bIns="0" rtlCol="0">
                  <a:spAutoFit/>
                </a:bodyPr>
                <a:lstStyle/>
                <a:p>
                  <a:pPr algn="ctr" defTabSz="932581">
                    <a:lnSpc>
                      <a:spcPct val="90000"/>
                    </a:lnSpc>
                  </a:pPr>
                  <a:r>
                    <a:rPr lang="en-US" sz="1224" b="1" spc="-52" dirty="0"/>
                    <a:t>Replication</a:t>
                  </a:r>
                  <a:endParaRPr lang="en-US" sz="1224" b="1" spc="-52" baseline="-25000" dirty="0"/>
                </a:p>
              </p:txBody>
            </p:sp>
          </p:grpSp>
        </p:grpSp>
        <p:sp>
          <p:nvSpPr>
            <p:cNvPr id="72" name="TextBox 71"/>
            <p:cNvSpPr txBox="1"/>
            <p:nvPr/>
          </p:nvSpPr>
          <p:spPr>
            <a:xfrm>
              <a:off x="4027130" y="1766003"/>
              <a:ext cx="268512" cy="124669"/>
            </a:xfrm>
            <a:prstGeom prst="rect">
              <a:avLst/>
            </a:prstGeom>
            <a:noFill/>
          </p:spPr>
          <p:txBody>
            <a:bodyPr wrap="square" lIns="0" tIns="0" rIns="0" bIns="0" rtlCol="0">
              <a:spAutoFit/>
            </a:bodyPr>
            <a:lstStyle/>
            <a:p>
              <a:pPr algn="ctr" defTabSz="932581">
                <a:lnSpc>
                  <a:spcPct val="90000"/>
                </a:lnSpc>
              </a:pPr>
              <a:r>
                <a:rPr lang="en-US" sz="1224" b="1" spc="-52" dirty="0"/>
                <a:t>SAN</a:t>
              </a:r>
              <a:endParaRPr lang="en-US" sz="1224" b="1" spc="-52" baseline="-25000" dirty="0"/>
            </a:p>
          </p:txBody>
        </p:sp>
        <p:sp>
          <p:nvSpPr>
            <p:cNvPr id="73" name="TextBox 72"/>
            <p:cNvSpPr txBox="1"/>
            <p:nvPr/>
          </p:nvSpPr>
          <p:spPr>
            <a:xfrm>
              <a:off x="4726959" y="1767295"/>
              <a:ext cx="268512" cy="124669"/>
            </a:xfrm>
            <a:prstGeom prst="rect">
              <a:avLst/>
            </a:prstGeom>
            <a:noFill/>
          </p:spPr>
          <p:txBody>
            <a:bodyPr wrap="square" lIns="0" tIns="0" rIns="0" bIns="0" rtlCol="0">
              <a:spAutoFit/>
            </a:bodyPr>
            <a:lstStyle/>
            <a:p>
              <a:pPr algn="ctr" defTabSz="932581">
                <a:lnSpc>
                  <a:spcPct val="90000"/>
                </a:lnSpc>
              </a:pPr>
              <a:r>
                <a:rPr lang="en-US" sz="1224" b="1" spc="-52" dirty="0"/>
                <a:t>SAN</a:t>
              </a:r>
              <a:endParaRPr lang="en-US" sz="1224" b="1" spc="-52" baseline="-25000" dirty="0"/>
            </a:p>
          </p:txBody>
        </p:sp>
      </p:grpSp>
      <p:sp>
        <p:nvSpPr>
          <p:cNvPr id="92" name="Rectangle 91"/>
          <p:cNvSpPr/>
          <p:nvPr/>
        </p:nvSpPr>
        <p:spPr bwMode="auto">
          <a:xfrm>
            <a:off x="881" y="6032528"/>
            <a:ext cx="12432947" cy="960537"/>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86468" tIns="149174" rIns="186468" bIns="149174" numCol="1" spcCol="0" rtlCol="0" fromWordArt="0" anchor="t" anchorCtr="0" forceAA="0" compatLnSpc="1">
            <a:prstTxWarp prst="textNoShape">
              <a:avLst/>
            </a:prstTxWarp>
            <a:noAutofit/>
          </a:bodyPr>
          <a:lstStyle/>
          <a:p>
            <a:pPr algn="ctr" defTabSz="950784" fontAlgn="base">
              <a:lnSpc>
                <a:spcPct val="90000"/>
              </a:lnSpc>
              <a:spcBef>
                <a:spcPct val="0"/>
              </a:spcBef>
              <a:spcAft>
                <a:spcPct val="0"/>
              </a:spcAft>
              <a:defRPr/>
            </a:pPr>
            <a:endParaRPr lang="en-US" sz="2448"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93" name="Title 1"/>
          <p:cNvSpPr txBox="1">
            <a:spLocks/>
          </p:cNvSpPr>
          <p:nvPr/>
        </p:nvSpPr>
        <p:spPr>
          <a:xfrm>
            <a:off x="160302" y="6118235"/>
            <a:ext cx="12003784" cy="739294"/>
          </a:xfrm>
          <a:prstGeom prst="rect">
            <a:avLst/>
          </a:prstGeom>
        </p:spPr>
        <p:txBody>
          <a:bodyPr vert="horz" wrap="square" lIns="198955" tIns="124347" rIns="198955" bIns="124347" rtlCol="0" anchor="ctr">
            <a:noAutofit/>
          </a:bodyPr>
          <a:lstStyle>
            <a:lvl1pPr algn="l" defTabSz="685870" rtl="0" eaLnBrk="1" latinLnBrk="0" hangingPunct="1">
              <a:lnSpc>
                <a:spcPts val="4632"/>
              </a:lnSpc>
              <a:spcBef>
                <a:spcPct val="0"/>
              </a:spcBef>
              <a:buNone/>
              <a:defRPr lang="en-US" sz="4265" b="0" kern="1200" cap="none" spc="-75" baseline="0">
                <a:ln w="3175">
                  <a:noFill/>
                </a:ln>
                <a:solidFill>
                  <a:schemeClr val="accent2"/>
                </a:solidFill>
                <a:effectLst/>
                <a:latin typeface="+mj-lt"/>
                <a:ea typeface="+mn-ea"/>
                <a:cs typeface="Segoe UI" pitchFamily="34" charset="0"/>
              </a:defRPr>
            </a:lvl1pPr>
          </a:lstStyle>
          <a:p>
            <a:pPr algn="ctr">
              <a:lnSpc>
                <a:spcPct val="100000"/>
              </a:lnSpc>
            </a:pPr>
            <a:r>
              <a:rPr lang="en-US" sz="1836" dirty="0">
                <a:solidFill>
                  <a:schemeClr val="tx1"/>
                </a:solidFill>
                <a:latin typeface="+mn-lt"/>
              </a:rPr>
              <a:t>Protect important applications by coordinating the replication and recovery of private clouds across sites.</a:t>
            </a:r>
            <a:br>
              <a:rPr lang="en-US" sz="1836" dirty="0">
                <a:solidFill>
                  <a:schemeClr val="tx1"/>
                </a:solidFill>
                <a:latin typeface="+mn-lt"/>
              </a:rPr>
            </a:br>
            <a:r>
              <a:rPr lang="en-US" sz="1836" dirty="0">
                <a:solidFill>
                  <a:schemeClr val="tx1"/>
                </a:solidFill>
                <a:latin typeface="+mn-lt"/>
              </a:rPr>
              <a:t>Protect your applications to your own second site, a hoster’s site, or even use Microsoft Azure as your disaster recovery site</a:t>
            </a:r>
            <a:endParaRPr sz="1836" dirty="0">
              <a:solidFill>
                <a:schemeClr val="tx1"/>
              </a:solidFill>
              <a:latin typeface="+mn-lt"/>
            </a:endParaRPr>
          </a:p>
        </p:txBody>
      </p:sp>
    </p:spTree>
    <p:extLst>
      <p:ext uri="{BB962C8B-B14F-4D97-AF65-F5344CB8AC3E}">
        <p14:creationId xmlns:p14="http://schemas.microsoft.com/office/powerpoint/2010/main" val="23370209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0"/>
                                        </p:tgtEl>
                                        <p:attrNameLst>
                                          <p:attrName>style.visibility</p:attrName>
                                        </p:attrNameLst>
                                      </p:cBhvr>
                                      <p:to>
                                        <p:strVal val="visible"/>
                                      </p:to>
                                    </p:set>
                                    <p:animEffect transition="in" filter="fade">
                                      <p:cBhvr>
                                        <p:cTn id="12" dur="500"/>
                                        <p:tgtEl>
                                          <p:spTgt spid="7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500"/>
                                        <p:tgtEl>
                                          <p:spTgt spid="3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fade">
                                      <p:cBhvr>
                                        <p:cTn id="2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01932" y="194844"/>
            <a:ext cx="8378236" cy="806913"/>
          </a:xfrm>
          <a:prstGeom prst="rect">
            <a:avLst/>
          </a:prstGeom>
        </p:spPr>
        <p:txBody>
          <a:bodyPr vert="horz" wrap="square" lIns="146304" tIns="91440" rIns="146304" bIns="91440" rtlCol="0" anchor="t">
            <a:noAutofit/>
          </a:bodyPr>
          <a:lstStyle>
            <a:lvl1pPr algn="l" defTabSz="685870" rtl="0" eaLnBrk="1" latinLnBrk="0" hangingPunct="1">
              <a:lnSpc>
                <a:spcPts val="4632"/>
              </a:lnSpc>
              <a:spcBef>
                <a:spcPct val="0"/>
              </a:spcBef>
              <a:buNone/>
              <a:defRPr lang="en-US" sz="4265" b="0" kern="1200" cap="none" spc="-75" baseline="0">
                <a:ln w="3175">
                  <a:noFill/>
                </a:ln>
                <a:solidFill>
                  <a:schemeClr val="accent2"/>
                </a:solidFill>
                <a:effectLst/>
                <a:latin typeface="+mj-lt"/>
                <a:ea typeface="+mn-ea"/>
                <a:cs typeface="Segoe UI" pitchFamily="34" charset="0"/>
              </a:defRPr>
            </a:lvl1pPr>
          </a:lstStyle>
          <a:p>
            <a:pPr marL="0" marR="0" lvl="0" indent="0" algn="l" defTabSz="685870" rtl="0" eaLnBrk="1" fontAlgn="auto" latinLnBrk="0" hangingPunct="1">
              <a:lnSpc>
                <a:spcPts val="4632"/>
              </a:lnSpc>
              <a:spcBef>
                <a:spcPct val="0"/>
              </a:spcBef>
              <a:spcAft>
                <a:spcPts val="0"/>
              </a:spcAft>
              <a:buClrTx/>
              <a:buSzTx/>
              <a:buFontTx/>
              <a:buNone/>
              <a:tabLst/>
              <a:defRPr/>
            </a:pPr>
            <a:r>
              <a:rPr kumimoji="0" lang="en-US" sz="4265" b="0" i="0" u="none" strike="noStrike" kern="1200" cap="none" spc="-75" normalizeH="0" baseline="0" noProof="0" dirty="0">
                <a:ln w="3175">
                  <a:noFill/>
                </a:ln>
                <a:solidFill>
                  <a:schemeClr val="tx1"/>
                </a:solidFill>
                <a:effectLst/>
                <a:uLnTx/>
                <a:uFillTx/>
                <a:latin typeface="+mj-lt"/>
                <a:ea typeface="+mn-ea"/>
                <a:cs typeface="Segoe UI" pitchFamily="34" charset="0"/>
              </a:rPr>
              <a:t>Microsoft Azure Site Recovery</a:t>
            </a:r>
          </a:p>
        </p:txBody>
      </p:sp>
      <p:sp>
        <p:nvSpPr>
          <p:cNvPr id="5" name="Title 1"/>
          <p:cNvSpPr txBox="1">
            <a:spLocks/>
          </p:cNvSpPr>
          <p:nvPr/>
        </p:nvSpPr>
        <p:spPr>
          <a:xfrm>
            <a:off x="230876" y="525442"/>
            <a:ext cx="8713468" cy="806913"/>
          </a:xfrm>
          <a:prstGeom prst="rect">
            <a:avLst/>
          </a:prstGeom>
        </p:spPr>
        <p:txBody>
          <a:bodyPr vert="horz" wrap="square" lIns="146304" tIns="91440" rIns="146304" bIns="91440" rtlCol="0" anchor="t">
            <a:noAutofit/>
          </a:bodyPr>
          <a:lstStyle>
            <a:lvl1pPr algn="l" defTabSz="685870" rtl="0" eaLnBrk="1" latinLnBrk="0" hangingPunct="1">
              <a:lnSpc>
                <a:spcPts val="4632"/>
              </a:lnSpc>
              <a:spcBef>
                <a:spcPct val="0"/>
              </a:spcBef>
              <a:buNone/>
              <a:defRPr lang="en-US" sz="4265" b="0" kern="1200" cap="none" spc="-75" baseline="0">
                <a:ln w="3175">
                  <a:noFill/>
                </a:ln>
                <a:solidFill>
                  <a:schemeClr val="accent2"/>
                </a:solidFill>
                <a:effectLst/>
                <a:latin typeface="+mj-lt"/>
                <a:ea typeface="+mn-ea"/>
                <a:cs typeface="Segoe UI" pitchFamily="34" charset="0"/>
              </a:defRPr>
            </a:lvl1pPr>
          </a:lstStyle>
          <a:p>
            <a:pPr marL="0" marR="0" lvl="0" indent="0" algn="l" defTabSz="685870" rtl="0" eaLnBrk="1" fontAlgn="auto" latinLnBrk="0" hangingPunct="1">
              <a:lnSpc>
                <a:spcPts val="4632"/>
              </a:lnSpc>
              <a:spcBef>
                <a:spcPct val="0"/>
              </a:spcBef>
              <a:spcAft>
                <a:spcPts val="0"/>
              </a:spcAft>
              <a:buClrTx/>
              <a:buSzTx/>
              <a:buFontTx/>
              <a:buNone/>
              <a:tabLst/>
              <a:defRPr/>
            </a:pPr>
            <a:r>
              <a:rPr kumimoji="0" lang="en-US" sz="2400" b="0" i="0" u="none" strike="noStrike" kern="1200" cap="none" spc="-75" normalizeH="0" baseline="0" noProof="0" dirty="0">
                <a:ln w="3175">
                  <a:noFill/>
                </a:ln>
                <a:solidFill>
                  <a:schemeClr val="tx1"/>
                </a:solidFill>
                <a:effectLst/>
                <a:uLnTx/>
                <a:uFillTx/>
                <a:latin typeface="+mj-lt"/>
                <a:ea typeface="+mn-ea"/>
                <a:cs typeface="Segoe UI" pitchFamily="34" charset="0"/>
              </a:rPr>
              <a:t>Orchestrated Recovery using Recovery Plans</a:t>
            </a:r>
          </a:p>
        </p:txBody>
      </p:sp>
      <p:sp>
        <p:nvSpPr>
          <p:cNvPr id="6" name="Rectangle 5"/>
          <p:cNvSpPr/>
          <p:nvPr/>
        </p:nvSpPr>
        <p:spPr>
          <a:xfrm>
            <a:off x="341426" y="1334286"/>
            <a:ext cx="4687774" cy="5374292"/>
          </a:xfrm>
          <a:prstGeom prst="rect">
            <a:avLst/>
          </a:prstGeom>
          <a:noFill/>
        </p:spPr>
        <p:txBody>
          <a:bodyPr wrap="square">
            <a:spAutoFit/>
          </a:bodyPr>
          <a:lstStyle/>
          <a:p>
            <a:pPr marL="0" marR="0" lvl="1" indent="0" defTabSz="346796" eaLnBrk="1" fontAlgn="auto" latinLnBrk="0" hangingPunct="1">
              <a:lnSpc>
                <a:spcPct val="90000"/>
              </a:lnSpc>
              <a:spcBef>
                <a:spcPts val="225"/>
              </a:spcBef>
              <a:spcAft>
                <a:spcPts val="450"/>
              </a:spcAft>
              <a:buClr>
                <a:srgbClr val="EFEFEF"/>
              </a:buClr>
              <a:buSzTx/>
              <a:buFontTx/>
              <a:buNone/>
              <a:tabLst/>
              <a:defRPr/>
            </a:pPr>
            <a:r>
              <a:rPr kumimoji="0" lang="en-US" sz="1600" b="1" i="0" u="none" strike="noStrike" kern="0" cap="none" spc="0" normalizeH="0" baseline="0" noProof="0" dirty="0">
                <a:ln>
                  <a:noFill/>
                </a:ln>
                <a:effectLst/>
                <a:uLnTx/>
                <a:uFillTx/>
                <a:cs typeface="Segoe UI" pitchFamily="34" charset="0"/>
              </a:rPr>
              <a:t>Orchestrated Steps for Recovery</a:t>
            </a:r>
          </a:p>
          <a:p>
            <a:pPr marL="0" marR="0" lvl="1" indent="0" defTabSz="346796" eaLnBrk="1" fontAlgn="auto" latinLnBrk="0" hangingPunct="1">
              <a:lnSpc>
                <a:spcPct val="90000"/>
              </a:lnSpc>
              <a:spcBef>
                <a:spcPts val="225"/>
              </a:spcBef>
              <a:spcAft>
                <a:spcPts val="450"/>
              </a:spcAft>
              <a:buClr>
                <a:srgbClr val="EFEFEF"/>
              </a:buClr>
              <a:buSzTx/>
              <a:buFontTx/>
              <a:buNone/>
              <a:tabLst/>
              <a:defRPr/>
            </a:pPr>
            <a:r>
              <a:rPr kumimoji="0" lang="en-US" sz="1600" b="0" i="0" u="none" strike="noStrike" kern="0" cap="none" spc="0" normalizeH="0" baseline="0" noProof="0" dirty="0">
                <a:ln>
                  <a:noFill/>
                </a:ln>
                <a:effectLst/>
                <a:uLnTx/>
                <a:uFillTx/>
                <a:cs typeface="Segoe UI" pitchFamily="34" charset="0"/>
              </a:rPr>
              <a:t>Recovery Plans help automate the orderly recovery in the event of a site outage at the primary datacenter.</a:t>
            </a:r>
          </a:p>
          <a:p>
            <a:pPr marL="0" marR="0" lvl="1" indent="0" defTabSz="346796" eaLnBrk="1" fontAlgn="auto" latinLnBrk="0" hangingPunct="1">
              <a:lnSpc>
                <a:spcPct val="90000"/>
              </a:lnSpc>
              <a:spcBef>
                <a:spcPts val="225"/>
              </a:spcBef>
              <a:spcAft>
                <a:spcPts val="450"/>
              </a:spcAft>
              <a:buClr>
                <a:srgbClr val="EFEFEF"/>
              </a:buClr>
              <a:buSzTx/>
              <a:buFontTx/>
              <a:buNone/>
              <a:tabLst/>
              <a:defRPr/>
            </a:pPr>
            <a:r>
              <a:rPr kumimoji="0" lang="en-US" sz="1600" b="0" i="0" u="none" strike="noStrike" kern="0" cap="none" spc="0" normalizeH="0" baseline="0" noProof="0" dirty="0">
                <a:ln>
                  <a:noFill/>
                </a:ln>
                <a:effectLst/>
                <a:uLnTx/>
                <a:uFillTx/>
                <a:cs typeface="Segoe UI" pitchFamily="34" charset="0"/>
              </a:rPr>
              <a:t>Recovery Plans consist of a series of groups that contain a list of protected virtual machines.  The order the VMs failover is determined by the group they are within.  VMs within a particular group failover in parallel</a:t>
            </a:r>
          </a:p>
          <a:p>
            <a:pPr marL="0" marR="0" lvl="1" indent="0" defTabSz="346796" eaLnBrk="1" fontAlgn="auto" latinLnBrk="0" hangingPunct="1">
              <a:lnSpc>
                <a:spcPct val="90000"/>
              </a:lnSpc>
              <a:spcBef>
                <a:spcPts val="225"/>
              </a:spcBef>
              <a:spcAft>
                <a:spcPts val="450"/>
              </a:spcAft>
              <a:buClr>
                <a:srgbClr val="EFEFEF"/>
              </a:buClr>
              <a:buSzTx/>
              <a:buFontTx/>
              <a:buNone/>
              <a:tabLst/>
              <a:defRPr/>
            </a:pPr>
            <a:r>
              <a:rPr kumimoji="0" lang="en-US" sz="1600" b="0" i="0" u="none" strike="noStrike" kern="0" cap="none" spc="0" normalizeH="0" baseline="0" noProof="0" dirty="0">
                <a:ln>
                  <a:noFill/>
                </a:ln>
                <a:effectLst/>
                <a:uLnTx/>
                <a:uFillTx/>
                <a:cs typeface="Segoe UI" pitchFamily="34" charset="0"/>
              </a:rPr>
              <a:t>Recovery plans typically model an application that needs to start up, or failover, in a particular order.</a:t>
            </a:r>
          </a:p>
          <a:p>
            <a:pPr marL="0" marR="0" lvl="1" indent="0" defTabSz="346796" eaLnBrk="1" fontAlgn="auto" latinLnBrk="0" hangingPunct="1">
              <a:lnSpc>
                <a:spcPct val="90000"/>
              </a:lnSpc>
              <a:spcBef>
                <a:spcPts val="225"/>
              </a:spcBef>
              <a:spcAft>
                <a:spcPts val="450"/>
              </a:spcAft>
              <a:buClr>
                <a:srgbClr val="EFEFEF"/>
              </a:buClr>
              <a:buSzTx/>
              <a:buFontTx/>
              <a:buNone/>
              <a:tabLst/>
              <a:defRPr/>
            </a:pPr>
            <a:r>
              <a:rPr kumimoji="0" lang="en-US" sz="1600" b="1" i="0" u="none" strike="noStrike" kern="0" cap="none" spc="0" normalizeH="0" baseline="0" noProof="0" dirty="0">
                <a:ln>
                  <a:noFill/>
                </a:ln>
                <a:effectLst/>
                <a:uLnTx/>
                <a:uFillTx/>
                <a:cs typeface="Segoe UI" pitchFamily="34" charset="0"/>
              </a:rPr>
              <a:t>Script Integration</a:t>
            </a:r>
          </a:p>
          <a:p>
            <a:pPr marL="0" marR="0" lvl="1" indent="0" defTabSz="346796" eaLnBrk="1" fontAlgn="auto" latinLnBrk="0" hangingPunct="1">
              <a:lnSpc>
                <a:spcPct val="90000"/>
              </a:lnSpc>
              <a:spcBef>
                <a:spcPts val="225"/>
              </a:spcBef>
              <a:spcAft>
                <a:spcPts val="450"/>
              </a:spcAft>
              <a:buClr>
                <a:schemeClr val="tx2"/>
              </a:buClr>
              <a:buSzTx/>
              <a:buFontTx/>
              <a:buNone/>
              <a:tabLst/>
              <a:defRPr/>
            </a:pPr>
            <a:r>
              <a:rPr kumimoji="0" lang="en-US" sz="1600" b="0" i="0" u="none" strike="noStrike" kern="0" cap="none" spc="0" normalizeH="0" baseline="0" noProof="0" dirty="0">
                <a:ln>
                  <a:noFill/>
                </a:ln>
                <a:effectLst/>
                <a:uLnTx/>
                <a:uFillTx/>
                <a:cs typeface="Segoe UI" pitchFamily="34" charset="0"/>
              </a:rPr>
              <a:t>Scripts can be added, to run before or after a specific group in a recovery plan.  Scripts could also allow integration with </a:t>
            </a:r>
            <a:r>
              <a:rPr kumimoji="0" lang="en-US" sz="1600" b="1" i="0" u="none" strike="noStrike" kern="0" cap="none" spc="0" normalizeH="0" baseline="0" noProof="0" dirty="0">
                <a:ln>
                  <a:noFill/>
                </a:ln>
                <a:effectLst/>
                <a:uLnTx/>
                <a:uFillTx/>
                <a:cs typeface="Segoe UI" pitchFamily="34" charset="0"/>
              </a:rPr>
              <a:t>SQL Server AlwaysOn</a:t>
            </a:r>
            <a:r>
              <a:rPr kumimoji="0" lang="en-US" sz="1600" b="0" i="0" u="none" strike="noStrike" kern="0" cap="none" spc="0" normalizeH="0" baseline="0" noProof="0" dirty="0">
                <a:ln>
                  <a:noFill/>
                </a:ln>
                <a:effectLst/>
                <a:uLnTx/>
                <a:uFillTx/>
                <a:cs typeface="Segoe UI" pitchFamily="34" charset="0"/>
              </a:rPr>
              <a:t> failover between sites.</a:t>
            </a:r>
          </a:p>
          <a:p>
            <a:pPr marL="0" marR="0" lvl="1" indent="0" defTabSz="346796" eaLnBrk="1" fontAlgn="auto" latinLnBrk="0" hangingPunct="1">
              <a:lnSpc>
                <a:spcPct val="90000"/>
              </a:lnSpc>
              <a:spcBef>
                <a:spcPts val="225"/>
              </a:spcBef>
              <a:spcAft>
                <a:spcPts val="450"/>
              </a:spcAft>
              <a:buClr>
                <a:schemeClr val="tx2"/>
              </a:buClr>
              <a:buSzTx/>
              <a:buFontTx/>
              <a:buNone/>
              <a:tabLst/>
              <a:defRPr/>
            </a:pPr>
            <a:r>
              <a:rPr kumimoji="0" lang="en-US" sz="1600" b="1" i="0" u="none" strike="noStrike" kern="0" cap="none" spc="0" normalizeH="0" baseline="0" noProof="0" dirty="0">
                <a:ln>
                  <a:noFill/>
                </a:ln>
                <a:effectLst/>
                <a:uLnTx/>
                <a:uFillTx/>
                <a:cs typeface="Segoe UI" pitchFamily="34" charset="0"/>
              </a:rPr>
              <a:t>Manual Actions</a:t>
            </a:r>
          </a:p>
          <a:p>
            <a:pPr marL="0" marR="0" lvl="1" indent="0" defTabSz="346796" eaLnBrk="1" fontAlgn="auto" latinLnBrk="0" hangingPunct="1">
              <a:lnSpc>
                <a:spcPct val="90000"/>
              </a:lnSpc>
              <a:spcBef>
                <a:spcPts val="225"/>
              </a:spcBef>
              <a:spcAft>
                <a:spcPts val="450"/>
              </a:spcAft>
              <a:buClr>
                <a:schemeClr val="tx2"/>
              </a:buClr>
              <a:buSzTx/>
              <a:buFontTx/>
              <a:buNone/>
              <a:tabLst/>
              <a:defRPr/>
            </a:pPr>
            <a:r>
              <a:rPr kumimoji="0" lang="en-US" sz="1600" b="0" i="0" u="none" strike="noStrike" kern="0" cap="none" spc="0" normalizeH="0" baseline="0" noProof="0" dirty="0">
                <a:ln>
                  <a:noFill/>
                </a:ln>
                <a:effectLst/>
                <a:uLnTx/>
                <a:uFillTx/>
                <a:cs typeface="Segoe UI" pitchFamily="34" charset="0"/>
              </a:rPr>
              <a:t>Manual actions can also be added, to run before or after a selected group.  These require some form of physical interaction by a particular user before recovery plan continues.</a:t>
            </a:r>
          </a:p>
        </p:txBody>
      </p:sp>
      <p:pic>
        <p:nvPicPr>
          <p:cNvPr id="11" name="Picture 10"/>
          <p:cNvPicPr>
            <a:picLocks noChangeAspect="1"/>
          </p:cNvPicPr>
          <p:nvPr/>
        </p:nvPicPr>
        <p:blipFill>
          <a:blip r:embed="rId2"/>
          <a:stretch>
            <a:fillRect/>
          </a:stretch>
        </p:blipFill>
        <p:spPr>
          <a:xfrm>
            <a:off x="5491468" y="1585608"/>
            <a:ext cx="4608576" cy="3464012"/>
          </a:xfrm>
          <a:prstGeom prst="rect">
            <a:avLst/>
          </a:prstGeom>
        </p:spPr>
      </p:pic>
      <p:pic>
        <p:nvPicPr>
          <p:cNvPr id="12" name="Picture 11"/>
          <p:cNvPicPr>
            <a:picLocks noChangeAspect="1"/>
          </p:cNvPicPr>
          <p:nvPr/>
        </p:nvPicPr>
        <p:blipFill>
          <a:blip r:embed="rId3"/>
          <a:stretch>
            <a:fillRect/>
          </a:stretch>
        </p:blipFill>
        <p:spPr>
          <a:xfrm>
            <a:off x="5616367" y="2028398"/>
            <a:ext cx="4358778" cy="2578432"/>
          </a:xfrm>
          <a:prstGeom prst="rect">
            <a:avLst/>
          </a:prstGeom>
          <a:ln w="12700">
            <a:solidFill>
              <a:schemeClr val="tx2"/>
            </a:solidFill>
          </a:ln>
        </p:spPr>
      </p:pic>
      <p:pic>
        <p:nvPicPr>
          <p:cNvPr id="13" name="Picture 12"/>
          <p:cNvPicPr>
            <a:picLocks noChangeAspect="1"/>
          </p:cNvPicPr>
          <p:nvPr/>
        </p:nvPicPr>
        <p:blipFill>
          <a:blip r:embed="rId4"/>
          <a:stretch>
            <a:fillRect/>
          </a:stretch>
        </p:blipFill>
        <p:spPr>
          <a:xfrm>
            <a:off x="6059909" y="2131452"/>
            <a:ext cx="3471695" cy="2372325"/>
          </a:xfrm>
          <a:prstGeom prst="rect">
            <a:avLst/>
          </a:prstGeom>
          <a:ln w="12700">
            <a:solidFill>
              <a:schemeClr val="tx2"/>
            </a:solidFill>
          </a:ln>
        </p:spPr>
      </p:pic>
      <p:pic>
        <p:nvPicPr>
          <p:cNvPr id="14" name="Picture 13"/>
          <p:cNvPicPr>
            <a:picLocks noChangeAspect="1"/>
          </p:cNvPicPr>
          <p:nvPr/>
        </p:nvPicPr>
        <p:blipFill>
          <a:blip r:embed="rId5"/>
          <a:stretch>
            <a:fillRect/>
          </a:stretch>
        </p:blipFill>
        <p:spPr>
          <a:xfrm>
            <a:off x="6058396" y="1927726"/>
            <a:ext cx="3474720" cy="2779776"/>
          </a:xfrm>
          <a:prstGeom prst="rect">
            <a:avLst/>
          </a:prstGeom>
          <a:ln w="12700">
            <a:solidFill>
              <a:schemeClr val="tx2"/>
            </a:solidFill>
          </a:ln>
        </p:spPr>
      </p:pic>
    </p:spTree>
    <p:extLst>
      <p:ext uri="{BB962C8B-B14F-4D97-AF65-F5344CB8AC3E}">
        <p14:creationId xmlns:p14="http://schemas.microsoft.com/office/powerpoint/2010/main" val="31204789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xEl>
                                              <p:pRg st="2" end="2"/>
                                            </p:txEl>
                                          </p:spTgt>
                                        </p:tgtEl>
                                        <p:attrNameLst>
                                          <p:attrName>style.visibility</p:attrName>
                                        </p:attrNameLst>
                                      </p:cBhvr>
                                      <p:to>
                                        <p:strVal val="visible"/>
                                      </p:to>
                                    </p:set>
                                    <p:animEffect transition="in" filter="fade">
                                      <p:cBhvr>
                                        <p:cTn id="18" dur="500"/>
                                        <p:tgtEl>
                                          <p:spTgt spid="6">
                                            <p:txEl>
                                              <p:pRg st="2" end="2"/>
                                            </p:txEl>
                                          </p:spTgt>
                                        </p:tgtEl>
                                      </p:cBhvr>
                                    </p:animEffect>
                                  </p:childTnLst>
                                </p:cTn>
                              </p:par>
                              <p:par>
                                <p:cTn id="19" presetID="53" presetClass="entr" presetSubtype="16"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3" end="3"/>
                                            </p:txEl>
                                          </p:spTgt>
                                        </p:tgtEl>
                                        <p:attrNameLst>
                                          <p:attrName>style.visibility</p:attrName>
                                        </p:attrNameLst>
                                      </p:cBhvr>
                                      <p:to>
                                        <p:strVal val="visible"/>
                                      </p:to>
                                    </p:set>
                                    <p:animEffect transition="in" filter="fade">
                                      <p:cBhvr>
                                        <p:cTn id="26" dur="500"/>
                                        <p:tgtEl>
                                          <p:spTgt spid="6">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Effect transition="in" filter="fade">
                                      <p:cBhvr>
                                        <p:cTn id="31" dur="500"/>
                                        <p:tgtEl>
                                          <p:spTgt spid="6">
                                            <p:txEl>
                                              <p:pRg st="4" end="4"/>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5" end="5"/>
                                            </p:txEl>
                                          </p:spTgt>
                                        </p:tgtEl>
                                        <p:attrNameLst>
                                          <p:attrName>style.visibility</p:attrName>
                                        </p:attrNameLst>
                                      </p:cBhvr>
                                      <p:to>
                                        <p:strVal val="visible"/>
                                      </p:to>
                                    </p:set>
                                    <p:animEffect transition="in" filter="fade">
                                      <p:cBhvr>
                                        <p:cTn id="34" dur="500"/>
                                        <p:tgtEl>
                                          <p:spTgt spid="6">
                                            <p:txEl>
                                              <p:pRg st="5" end="5"/>
                                            </p:txEl>
                                          </p:spTgt>
                                        </p:tgtEl>
                                      </p:cBhvr>
                                    </p:animEffect>
                                  </p:childTnLst>
                                </p:cTn>
                              </p:par>
                              <p:par>
                                <p:cTn id="35" presetID="53" presetClass="entr" presetSubtype="16"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500" fill="hold"/>
                                        <p:tgtEl>
                                          <p:spTgt spid="13"/>
                                        </p:tgtEl>
                                        <p:attrNameLst>
                                          <p:attrName>ppt_w</p:attrName>
                                        </p:attrNameLst>
                                      </p:cBhvr>
                                      <p:tavLst>
                                        <p:tav tm="0">
                                          <p:val>
                                            <p:fltVal val="0"/>
                                          </p:val>
                                        </p:tav>
                                        <p:tav tm="100000">
                                          <p:val>
                                            <p:strVal val="#ppt_w"/>
                                          </p:val>
                                        </p:tav>
                                      </p:tavLst>
                                    </p:anim>
                                    <p:anim calcmode="lin" valueType="num">
                                      <p:cBhvr>
                                        <p:cTn id="38" dur="500" fill="hold"/>
                                        <p:tgtEl>
                                          <p:spTgt spid="13"/>
                                        </p:tgtEl>
                                        <p:attrNameLst>
                                          <p:attrName>ppt_h</p:attrName>
                                        </p:attrNameLst>
                                      </p:cBhvr>
                                      <p:tavLst>
                                        <p:tav tm="0">
                                          <p:val>
                                            <p:fltVal val="0"/>
                                          </p:val>
                                        </p:tav>
                                        <p:tav tm="100000">
                                          <p:val>
                                            <p:strVal val="#ppt_h"/>
                                          </p:val>
                                        </p:tav>
                                      </p:tavLst>
                                    </p:anim>
                                    <p:animEffect transition="in" filter="fade">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xEl>
                                              <p:pRg st="6" end="6"/>
                                            </p:txEl>
                                          </p:spTgt>
                                        </p:tgtEl>
                                        <p:attrNameLst>
                                          <p:attrName>style.visibility</p:attrName>
                                        </p:attrNameLst>
                                      </p:cBhvr>
                                      <p:to>
                                        <p:strVal val="visible"/>
                                      </p:to>
                                    </p:set>
                                    <p:animEffect transition="in" filter="fade">
                                      <p:cBhvr>
                                        <p:cTn id="44" dur="500"/>
                                        <p:tgtEl>
                                          <p:spTgt spid="6">
                                            <p:txEl>
                                              <p:pRg st="6" end="6"/>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6">
                                            <p:txEl>
                                              <p:pRg st="7" end="7"/>
                                            </p:txEl>
                                          </p:spTgt>
                                        </p:tgtEl>
                                        <p:attrNameLst>
                                          <p:attrName>style.visibility</p:attrName>
                                        </p:attrNameLst>
                                      </p:cBhvr>
                                      <p:to>
                                        <p:strVal val="visible"/>
                                      </p:to>
                                    </p:set>
                                    <p:animEffect transition="in" filter="fade">
                                      <p:cBhvr>
                                        <p:cTn id="47" dur="500"/>
                                        <p:tgtEl>
                                          <p:spTgt spid="6">
                                            <p:txEl>
                                              <p:pRg st="7" end="7"/>
                                            </p:txEl>
                                          </p:spTgt>
                                        </p:tgtEl>
                                      </p:cBhvr>
                                    </p:animEffect>
                                  </p:childTnLst>
                                </p:cTn>
                              </p:par>
                              <p:par>
                                <p:cTn id="48" presetID="53" presetClass="entr" presetSubtype="16" fill="hold" nodeType="withEffect">
                                  <p:stCondLst>
                                    <p:cond delay="0"/>
                                  </p:stCondLst>
                                  <p:childTnLst>
                                    <p:set>
                                      <p:cBhvr>
                                        <p:cTn id="49" dur="1" fill="hold">
                                          <p:stCondLst>
                                            <p:cond delay="0"/>
                                          </p:stCondLst>
                                        </p:cTn>
                                        <p:tgtEl>
                                          <p:spTgt spid="14"/>
                                        </p:tgtEl>
                                        <p:attrNameLst>
                                          <p:attrName>style.visibility</p:attrName>
                                        </p:attrNameLst>
                                      </p:cBhvr>
                                      <p:to>
                                        <p:strVal val="visible"/>
                                      </p:to>
                                    </p:set>
                                    <p:anim calcmode="lin" valueType="num">
                                      <p:cBhvr>
                                        <p:cTn id="50" dur="500" fill="hold"/>
                                        <p:tgtEl>
                                          <p:spTgt spid="14"/>
                                        </p:tgtEl>
                                        <p:attrNameLst>
                                          <p:attrName>ppt_w</p:attrName>
                                        </p:attrNameLst>
                                      </p:cBhvr>
                                      <p:tavLst>
                                        <p:tav tm="0">
                                          <p:val>
                                            <p:fltVal val="0"/>
                                          </p:val>
                                        </p:tav>
                                        <p:tav tm="100000">
                                          <p:val>
                                            <p:strVal val="#ppt_w"/>
                                          </p:val>
                                        </p:tav>
                                      </p:tavLst>
                                    </p:anim>
                                    <p:anim calcmode="lin" valueType="num">
                                      <p:cBhvr>
                                        <p:cTn id="51" dur="500" fill="hold"/>
                                        <p:tgtEl>
                                          <p:spTgt spid="14"/>
                                        </p:tgtEl>
                                        <p:attrNameLst>
                                          <p:attrName>ppt_h</p:attrName>
                                        </p:attrNameLst>
                                      </p:cBhvr>
                                      <p:tavLst>
                                        <p:tav tm="0">
                                          <p:val>
                                            <p:fltVal val="0"/>
                                          </p:val>
                                        </p:tav>
                                        <p:tav tm="100000">
                                          <p:val>
                                            <p:strVal val="#ppt_h"/>
                                          </p:val>
                                        </p:tav>
                                      </p:tavLst>
                                    </p:anim>
                                    <p:animEffect transition="in" filter="fade">
                                      <p:cBhvr>
                                        <p:cTn id="5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9861" y="2309814"/>
            <a:ext cx="10086517" cy="917575"/>
          </a:xfrm>
          <a:prstGeom prst="rect">
            <a:avLst/>
          </a:prstGeom>
        </p:spPr>
        <p:txBody>
          <a:bodyPr/>
          <a:lstStyle/>
          <a:p>
            <a:r>
              <a:rPr lang="en-US" dirty="0"/>
              <a:t>Demo: Azure Site Recovery</a:t>
            </a:r>
          </a:p>
        </p:txBody>
      </p:sp>
    </p:spTree>
    <p:extLst>
      <p:ext uri="{BB962C8B-B14F-4D97-AF65-F5344CB8AC3E}">
        <p14:creationId xmlns:p14="http://schemas.microsoft.com/office/powerpoint/2010/main" val="2082616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99088" y="2309136"/>
            <a:ext cx="4685129" cy="707886"/>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rgbClr val="FF0000"/>
                </a:solidFill>
                <a:effectLst/>
                <a:uLnTx/>
                <a:uFillTx/>
              </a:rPr>
              <a:t>2015 Global Sponsors</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6003" y="566152"/>
            <a:ext cx="1978009" cy="633977"/>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7693" y="3408854"/>
            <a:ext cx="2631696" cy="625028"/>
          </a:xfrm>
          <a:prstGeom prst="rect">
            <a:avLst/>
          </a:prstGeom>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78000" y="4731777"/>
            <a:ext cx="1504149" cy="551322"/>
          </a:xfrm>
          <a:prstGeom prst="rect">
            <a:avLst/>
          </a:prstGeom>
        </p:spPr>
      </p:pic>
      <p:sp>
        <p:nvSpPr>
          <p:cNvPr id="20" name="TextBox 19"/>
          <p:cNvSpPr txBox="1"/>
          <p:nvPr/>
        </p:nvSpPr>
        <p:spPr>
          <a:xfrm>
            <a:off x="2835879" y="6215992"/>
            <a:ext cx="6811545"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Make sure to ask the organizers for the “Stuff We All Get” information!</a:t>
            </a:r>
          </a:p>
        </p:txBody>
      </p:sp>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47424" y="112984"/>
            <a:ext cx="2381250" cy="2381250"/>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62519" y="2494234"/>
            <a:ext cx="2024218" cy="1362709"/>
          </a:xfrm>
          <a:prstGeom prst="rect">
            <a:avLst/>
          </a:prstGeom>
        </p:spPr>
      </p:pic>
      <p:pic>
        <p:nvPicPr>
          <p:cNvPr id="15" name="Picture 1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11595" y="4872838"/>
            <a:ext cx="2348468" cy="765988"/>
          </a:xfrm>
          <a:prstGeom prst="rect">
            <a:avLst/>
          </a:prstGeom>
        </p:spPr>
      </p:pic>
      <p:pic>
        <p:nvPicPr>
          <p:cNvPr id="17" name="Picture 1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749428" y="1027292"/>
            <a:ext cx="1669578" cy="1043486"/>
          </a:xfrm>
          <a:prstGeom prst="rect">
            <a:avLst/>
          </a:prstGeom>
        </p:spPr>
      </p:pic>
      <p:pic>
        <p:nvPicPr>
          <p:cNvPr id="18" name="Picture 17"/>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29232" y="2901999"/>
            <a:ext cx="2668150" cy="547179"/>
          </a:xfrm>
          <a:prstGeom prst="rect">
            <a:avLst/>
          </a:prstGeom>
        </p:spPr>
      </p:pic>
      <p:pic>
        <p:nvPicPr>
          <p:cNvPr id="19" name="Picture 18"/>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09303" y="4296129"/>
            <a:ext cx="2922994" cy="1027615"/>
          </a:xfrm>
          <a:prstGeom prst="rect">
            <a:avLst/>
          </a:prstGeom>
        </p:spPr>
      </p:pic>
      <p:pic>
        <p:nvPicPr>
          <p:cNvPr id="23" name="Picture 22"/>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385816" y="5638826"/>
            <a:ext cx="1806183" cy="1219173"/>
          </a:xfrm>
          <a:prstGeom prst="rect">
            <a:avLst/>
          </a:prstGeom>
        </p:spPr>
      </p:pic>
      <p:pic>
        <p:nvPicPr>
          <p:cNvPr id="25" name="Picture 2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2524935" y="1442201"/>
            <a:ext cx="2156642" cy="600922"/>
          </a:xfrm>
          <a:prstGeom prst="rect">
            <a:avLst/>
          </a:prstGeom>
        </p:spPr>
      </p:pic>
      <p:pic>
        <p:nvPicPr>
          <p:cNvPr id="26" name="Picture 25"/>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80324" y="595250"/>
            <a:ext cx="2380952" cy="590476"/>
          </a:xfrm>
          <a:prstGeom prst="rect">
            <a:avLst/>
          </a:prstGeom>
        </p:spPr>
      </p:pic>
    </p:spTree>
    <p:extLst>
      <p:ext uri="{BB962C8B-B14F-4D97-AF65-F5344CB8AC3E}">
        <p14:creationId xmlns:p14="http://schemas.microsoft.com/office/powerpoint/2010/main" val="33158571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dirty="0"/>
              <a:t>Azure Backup &amp; Site Recovery</a:t>
            </a:r>
          </a:p>
        </p:txBody>
      </p:sp>
      <p:sp>
        <p:nvSpPr>
          <p:cNvPr id="3" name="Text Placeholder 2"/>
          <p:cNvSpPr>
            <a:spLocks noGrp="1"/>
          </p:cNvSpPr>
          <p:nvPr>
            <p:ph type="body" sz="quarter" idx="10"/>
          </p:nvPr>
        </p:nvSpPr>
        <p:spPr/>
        <p:txBody>
          <a:bodyPr/>
          <a:lstStyle/>
          <a:p>
            <a:r>
              <a:rPr lang="en-US" sz="2800" dirty="0"/>
              <a:t>Jesper Jensen</a:t>
            </a:r>
          </a:p>
          <a:p>
            <a:r>
              <a:rPr lang="en-US" sz="2800" dirty="0"/>
              <a:t>Twitter: @</a:t>
            </a:r>
            <a:r>
              <a:rPr lang="en-US" sz="2800" dirty="0" err="1"/>
              <a:t>jefutte</a:t>
            </a:r>
            <a:r>
              <a:rPr lang="en-US" sz="2800" dirty="0"/>
              <a:t> / Email: jj@solvoit.com</a:t>
            </a:r>
          </a:p>
        </p:txBody>
      </p:sp>
    </p:spTree>
    <p:extLst>
      <p:ext uri="{BB962C8B-B14F-4D97-AF65-F5344CB8AC3E}">
        <p14:creationId xmlns:p14="http://schemas.microsoft.com/office/powerpoint/2010/main" val="286496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prstGeom prst="rect">
            <a:avLst/>
          </a:prstGeom>
        </p:spPr>
        <p:txBody>
          <a:bodyPr/>
          <a:lstStyle/>
          <a:p>
            <a:r>
              <a:rPr lang="en-US" dirty="0"/>
              <a:t>Azure Backup</a:t>
            </a:r>
          </a:p>
        </p:txBody>
      </p:sp>
    </p:spTree>
    <p:extLst>
      <p:ext uri="{BB962C8B-B14F-4D97-AF65-F5344CB8AC3E}">
        <p14:creationId xmlns:p14="http://schemas.microsoft.com/office/powerpoint/2010/main" val="582302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When to Choose Windows Azure Backup</a:t>
            </a:r>
          </a:p>
        </p:txBody>
      </p:sp>
      <p:sp>
        <p:nvSpPr>
          <p:cNvPr id="3" name="Text Placeholder 2"/>
          <p:cNvSpPr>
            <a:spLocks noGrp="1"/>
          </p:cNvSpPr>
          <p:nvPr>
            <p:ph type="body" sz="quarter" idx="4294967295"/>
          </p:nvPr>
        </p:nvSpPr>
        <p:spPr>
          <a:xfrm>
            <a:off x="3916719" y="5153603"/>
            <a:ext cx="8635559" cy="971559"/>
          </a:xfrm>
        </p:spPr>
        <p:txBody>
          <a:bodyPr/>
          <a:lstStyle/>
          <a:p>
            <a:pPr marL="336145" lvl="1" indent="0">
              <a:buNone/>
            </a:pPr>
            <a:endParaRPr lang="en-US" dirty="0"/>
          </a:p>
          <a:p>
            <a:pPr marL="0" indent="0">
              <a:buNone/>
            </a:pPr>
            <a:r>
              <a:rPr lang="en-US" sz="2745" dirty="0">
                <a:solidFill>
                  <a:schemeClr val="tx1"/>
                </a:solidFill>
                <a:latin typeface="+mn-lt"/>
              </a:rPr>
              <a:t>Suitable for any workload</a:t>
            </a:r>
          </a:p>
        </p:txBody>
      </p:sp>
      <p:pic>
        <p:nvPicPr>
          <p:cNvPr id="4" name="Right Serve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2480598" y="1874376"/>
            <a:ext cx="520750" cy="872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p:cNvSpPr txBox="1"/>
          <p:nvPr/>
        </p:nvSpPr>
        <p:spPr>
          <a:xfrm>
            <a:off x="458486" y="2878281"/>
            <a:ext cx="1461299" cy="452590"/>
          </a:xfrm>
          <a:prstGeom prst="rect">
            <a:avLst/>
          </a:prstGeom>
          <a:noFill/>
        </p:spPr>
        <p:txBody>
          <a:bodyPr wrap="none" lIns="179285" tIns="143428" rIns="179285" bIns="143428" rtlCol="0">
            <a:spAutoFit/>
          </a:bodyPr>
          <a:lstStyle/>
          <a:p>
            <a:pPr defTabSz="896386">
              <a:lnSpc>
                <a:spcPct val="90000"/>
              </a:lnSpc>
            </a:pPr>
            <a:r>
              <a:rPr lang="en-GB" sz="1176" kern="0" dirty="0">
                <a:gradFill>
                  <a:gsLst>
                    <a:gs pos="2917">
                      <a:schemeClr val="tx1"/>
                    </a:gs>
                    <a:gs pos="30000">
                      <a:schemeClr val="tx1"/>
                    </a:gs>
                  </a:gsLst>
                  <a:lin ang="5400000" scaled="0"/>
                </a:gradFill>
              </a:rPr>
              <a:t>Protected Server</a:t>
            </a:r>
          </a:p>
        </p:txBody>
      </p:sp>
      <p:sp>
        <p:nvSpPr>
          <p:cNvPr id="6" name="TextBox 5"/>
          <p:cNvSpPr txBox="1"/>
          <p:nvPr/>
        </p:nvSpPr>
        <p:spPr>
          <a:xfrm>
            <a:off x="2036337" y="2613372"/>
            <a:ext cx="1354123" cy="615522"/>
          </a:xfrm>
          <a:prstGeom prst="rect">
            <a:avLst/>
          </a:prstGeom>
          <a:noFill/>
        </p:spPr>
        <p:txBody>
          <a:bodyPr wrap="none" lIns="179285" tIns="143428" rIns="179285" bIns="143428" rtlCol="0">
            <a:spAutoFit/>
          </a:bodyPr>
          <a:lstStyle/>
          <a:p>
            <a:pPr algn="ctr" defTabSz="896386">
              <a:lnSpc>
                <a:spcPct val="90000"/>
              </a:lnSpc>
            </a:pPr>
            <a:r>
              <a:rPr lang="en-GB" sz="1176" kern="0" dirty="0">
                <a:gradFill>
                  <a:gsLst>
                    <a:gs pos="2917">
                      <a:schemeClr val="tx1"/>
                    </a:gs>
                    <a:gs pos="30000">
                      <a:schemeClr val="tx1"/>
                    </a:gs>
                  </a:gsLst>
                  <a:lin ang="5400000" scaled="0"/>
                </a:gradFill>
              </a:rPr>
              <a:t>System </a:t>
            </a:r>
            <a:r>
              <a:rPr lang="en-GB" sz="1176" kern="0" dirty="0" err="1">
                <a:gradFill>
                  <a:gsLst>
                    <a:gs pos="2917">
                      <a:schemeClr val="tx1"/>
                    </a:gs>
                    <a:gs pos="30000">
                      <a:schemeClr val="tx1"/>
                    </a:gs>
                  </a:gsLst>
                  <a:lin ang="5400000" scaled="0"/>
                </a:gradFill>
              </a:rPr>
              <a:t>Center</a:t>
            </a:r>
            <a:r>
              <a:rPr lang="en-GB" sz="1176" kern="0" dirty="0">
                <a:gradFill>
                  <a:gsLst>
                    <a:gs pos="2917">
                      <a:schemeClr val="tx1"/>
                    </a:gs>
                    <a:gs pos="30000">
                      <a:schemeClr val="tx1"/>
                    </a:gs>
                  </a:gsLst>
                  <a:lin ang="5400000" scaled="0"/>
                </a:gradFill>
              </a:rPr>
              <a:t> </a:t>
            </a:r>
          </a:p>
          <a:p>
            <a:pPr algn="ctr" defTabSz="896386">
              <a:lnSpc>
                <a:spcPct val="90000"/>
              </a:lnSpc>
            </a:pPr>
            <a:r>
              <a:rPr lang="en-GB" sz="1176" kern="0" dirty="0">
                <a:gradFill>
                  <a:gsLst>
                    <a:gs pos="2917">
                      <a:schemeClr val="tx1"/>
                    </a:gs>
                    <a:gs pos="30000">
                      <a:schemeClr val="tx1"/>
                    </a:gs>
                  </a:gsLst>
                  <a:lin ang="5400000" scaled="0"/>
                </a:gradFill>
              </a:rPr>
              <a:t>DPM</a:t>
            </a:r>
          </a:p>
        </p:txBody>
      </p:sp>
      <p:cxnSp>
        <p:nvCxnSpPr>
          <p:cNvPr id="7" name="Straight Arrow Connector 6"/>
          <p:cNvCxnSpPr>
            <a:endCxn id="4" idx="1"/>
          </p:cNvCxnSpPr>
          <p:nvPr/>
        </p:nvCxnSpPr>
        <p:spPr>
          <a:xfrm>
            <a:off x="1919785" y="2290068"/>
            <a:ext cx="560814" cy="20385"/>
          </a:xfrm>
          <a:prstGeom prst="straightConnector1">
            <a:avLst/>
          </a:prstGeom>
          <a:ln w="44450" cmpd="sng">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noChangeArrowheads="1"/>
          </p:cNvPicPr>
          <p:nvPr/>
        </p:nvPicPr>
        <p:blipFill>
          <a:blip r:embed="rId5" cstate="email">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711810" y="2372362"/>
            <a:ext cx="644944" cy="592269"/>
          </a:xfrm>
          <a:prstGeom prst="rect">
            <a:avLst/>
          </a:prstGeom>
          <a:noFill/>
          <a:ln>
            <a:noFill/>
          </a:ln>
          <a:effectLst/>
          <a:extLst/>
        </p:spPr>
      </p:pic>
      <p:pic>
        <p:nvPicPr>
          <p:cNvPr id="9" name="Picture 8"/>
          <p:cNvPicPr>
            <a:picLocks noChangeAspect="1" noChangeArrowheads="1"/>
          </p:cNvPicPr>
          <p:nvPr/>
        </p:nvPicPr>
        <p:blipFill>
          <a:blip r:embed="rId5" cstate="email">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1391393" y="2372361"/>
            <a:ext cx="644944" cy="592269"/>
          </a:xfrm>
          <a:prstGeom prst="rect">
            <a:avLst/>
          </a:prstGeom>
          <a:noFill/>
          <a:ln>
            <a:noFill/>
          </a:ln>
          <a:effectLst/>
          <a:extLst/>
        </p:spPr>
      </p:pic>
      <p:pic>
        <p:nvPicPr>
          <p:cNvPr id="10" name="Picture 9"/>
          <p:cNvPicPr>
            <a:picLocks noChangeAspect="1" noChangeArrowheads="1"/>
          </p:cNvPicPr>
          <p:nvPr/>
        </p:nvPicPr>
        <p:blipFill>
          <a:blip r:embed="rId5" cstate="email">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1429176" y="1697800"/>
            <a:ext cx="644944" cy="592269"/>
          </a:xfrm>
          <a:prstGeom prst="rect">
            <a:avLst/>
          </a:prstGeom>
          <a:noFill/>
          <a:ln>
            <a:noFill/>
          </a:ln>
          <a:effectLst/>
          <a:extLst/>
        </p:spPr>
      </p:pic>
      <p:pic>
        <p:nvPicPr>
          <p:cNvPr id="11" name="Picture 10"/>
          <p:cNvPicPr>
            <a:picLocks noChangeAspect="1" noChangeArrowheads="1"/>
          </p:cNvPicPr>
          <p:nvPr/>
        </p:nvPicPr>
        <p:blipFill>
          <a:blip r:embed="rId5" cstate="email">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714396" y="1665667"/>
            <a:ext cx="644944" cy="592269"/>
          </a:xfrm>
          <a:prstGeom prst="rect">
            <a:avLst/>
          </a:prstGeom>
          <a:noFill/>
          <a:ln>
            <a:noFill/>
          </a:ln>
          <a:effectLst/>
          <a:extLst/>
        </p:spPr>
      </p:pic>
      <p:pic>
        <p:nvPicPr>
          <p:cNvPr id="13" name="Right Serve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797282" y="3577114"/>
            <a:ext cx="361250" cy="60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Right Serve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470544" y="3795628"/>
            <a:ext cx="361250" cy="60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Right Serve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798158" y="3963625"/>
            <a:ext cx="361250" cy="60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4"/>
          <p:cNvPicPr>
            <a:picLocks noChangeAspect="1" noChangeArrowheads="1"/>
          </p:cNvPicPr>
          <p:nvPr/>
        </p:nvPicPr>
        <p:blipFill>
          <a:blip r:embed="rId6" cstate="email">
            <a:biLevel thresh="50000"/>
            <a:lum bright="-40000" contrast="-40000"/>
            <a:extLst>
              <a:ext uri="{28A0092B-C50C-407E-A947-70E740481C1C}">
                <a14:useLocalDpi xmlns:a14="http://schemas.microsoft.com/office/drawing/2010/main"/>
              </a:ext>
            </a:extLst>
          </a:blip>
          <a:srcRect/>
          <a:stretch>
            <a:fillRect/>
          </a:stretch>
        </p:blipFill>
        <p:spPr bwMode="auto">
          <a:xfrm>
            <a:off x="2562703" y="4250991"/>
            <a:ext cx="557852" cy="444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 name="Picture 12"/>
          <p:cNvPicPr>
            <a:picLocks noChangeAspect="1" noChangeArrowheads="1"/>
          </p:cNvPicPr>
          <p:nvPr/>
        </p:nvPicPr>
        <p:blipFill>
          <a:blip r:embed="rId7" cstate="email">
            <a:biLevel thresh="50000"/>
            <a:lum bright="-40000" contrast="-40000"/>
            <a:extLst>
              <a:ext uri="{28A0092B-C50C-407E-A947-70E740481C1C}">
                <a14:useLocalDpi xmlns:a14="http://schemas.microsoft.com/office/drawing/2010/main"/>
              </a:ext>
            </a:extLst>
          </a:blip>
          <a:srcRect/>
          <a:stretch>
            <a:fillRect/>
          </a:stretch>
        </p:blipFill>
        <p:spPr bwMode="auto">
          <a:xfrm>
            <a:off x="659413" y="5526242"/>
            <a:ext cx="495646" cy="629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 name="Picture 18"/>
          <p:cNvPicPr>
            <a:picLocks noChangeAspect="1" noChangeArrowheads="1"/>
          </p:cNvPicPr>
          <p:nvPr/>
        </p:nvPicPr>
        <p:blipFill>
          <a:blip r:embed="rId8" cstate="email">
            <a:biLevel thresh="25000"/>
            <a:lum bright="-40000" contrast="-40000"/>
            <a:extLst>
              <a:ext uri="{28A0092B-C50C-407E-A947-70E740481C1C}">
                <a14:useLocalDpi xmlns:a14="http://schemas.microsoft.com/office/drawing/2010/main"/>
              </a:ext>
            </a:extLst>
          </a:blip>
          <a:srcRect/>
          <a:stretch>
            <a:fillRect/>
          </a:stretch>
        </p:blipFill>
        <p:spPr bwMode="auto">
          <a:xfrm>
            <a:off x="1271442" y="5031556"/>
            <a:ext cx="474520" cy="699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1" name="TextBox 20"/>
          <p:cNvSpPr txBox="1"/>
          <p:nvPr/>
        </p:nvSpPr>
        <p:spPr>
          <a:xfrm>
            <a:off x="413472" y="6058494"/>
            <a:ext cx="987525" cy="439012"/>
          </a:xfrm>
          <a:prstGeom prst="rect">
            <a:avLst/>
          </a:prstGeom>
          <a:noFill/>
        </p:spPr>
        <p:txBody>
          <a:bodyPr wrap="none" lIns="179285" tIns="143428" rIns="179285" bIns="143428" rtlCol="0">
            <a:spAutoFit/>
          </a:bodyPr>
          <a:lstStyle/>
          <a:p>
            <a:pPr defTabSz="896386">
              <a:lnSpc>
                <a:spcPct val="90000"/>
              </a:lnSpc>
            </a:pPr>
            <a:r>
              <a:rPr lang="en-GB" sz="1078" kern="0" dirty="0">
                <a:gradFill>
                  <a:gsLst>
                    <a:gs pos="2917">
                      <a:schemeClr val="tx1"/>
                    </a:gs>
                    <a:gs pos="30000">
                      <a:schemeClr val="tx1"/>
                    </a:gs>
                  </a:gsLst>
                  <a:lin ang="5400000" scaled="0"/>
                </a:gradFill>
              </a:rPr>
              <a:t>File Server</a:t>
            </a:r>
          </a:p>
        </p:txBody>
      </p:sp>
      <p:sp>
        <p:nvSpPr>
          <p:cNvPr id="22" name="TextBox 21"/>
          <p:cNvSpPr txBox="1"/>
          <p:nvPr/>
        </p:nvSpPr>
        <p:spPr>
          <a:xfrm>
            <a:off x="1162696" y="5636580"/>
            <a:ext cx="604081" cy="439012"/>
          </a:xfrm>
          <a:prstGeom prst="rect">
            <a:avLst/>
          </a:prstGeom>
          <a:noFill/>
        </p:spPr>
        <p:txBody>
          <a:bodyPr wrap="none" lIns="179285" tIns="143428" rIns="179285" bIns="143428" rtlCol="0">
            <a:spAutoFit/>
          </a:bodyPr>
          <a:lstStyle/>
          <a:p>
            <a:pPr defTabSz="896386">
              <a:lnSpc>
                <a:spcPct val="90000"/>
              </a:lnSpc>
            </a:pPr>
            <a:r>
              <a:rPr lang="en-GB" sz="1078" kern="0" dirty="0">
                <a:gradFill>
                  <a:gsLst>
                    <a:gs pos="2917">
                      <a:schemeClr val="tx1"/>
                    </a:gs>
                    <a:gs pos="30000">
                      <a:schemeClr val="tx1"/>
                    </a:gs>
                  </a:gsLst>
                  <a:lin ang="5400000" scaled="0"/>
                </a:gradFill>
              </a:rPr>
              <a:t>SQL</a:t>
            </a:r>
          </a:p>
        </p:txBody>
      </p:sp>
      <p:pic>
        <p:nvPicPr>
          <p:cNvPr id="23" name="Picture 8"/>
          <p:cNvPicPr>
            <a:picLocks noChangeAspect="1" noChangeArrowheads="1"/>
          </p:cNvPicPr>
          <p:nvPr/>
        </p:nvPicPr>
        <p:blipFill>
          <a:blip r:embed="rId9" cstate="email">
            <a:biLevel thresh="50000"/>
            <a:lum bright="-40000" contrast="-40000"/>
            <a:extLst>
              <a:ext uri="{28A0092B-C50C-407E-A947-70E740481C1C}">
                <a14:useLocalDpi xmlns:a14="http://schemas.microsoft.com/office/drawing/2010/main"/>
              </a:ext>
            </a:extLst>
          </a:blip>
          <a:srcRect/>
          <a:stretch>
            <a:fillRect/>
          </a:stretch>
        </p:blipFill>
        <p:spPr bwMode="auto">
          <a:xfrm>
            <a:off x="1646937" y="5834149"/>
            <a:ext cx="819307" cy="4875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4" name="TextBox 23"/>
          <p:cNvSpPr txBox="1"/>
          <p:nvPr/>
        </p:nvSpPr>
        <p:spPr>
          <a:xfrm>
            <a:off x="1524292" y="6176186"/>
            <a:ext cx="941952" cy="439012"/>
          </a:xfrm>
          <a:prstGeom prst="rect">
            <a:avLst/>
          </a:prstGeom>
          <a:noFill/>
        </p:spPr>
        <p:txBody>
          <a:bodyPr wrap="none" lIns="179285" tIns="143428" rIns="179285" bIns="143428" rtlCol="0">
            <a:spAutoFit/>
          </a:bodyPr>
          <a:lstStyle/>
          <a:p>
            <a:pPr defTabSz="896386">
              <a:lnSpc>
                <a:spcPct val="90000"/>
              </a:lnSpc>
            </a:pPr>
            <a:r>
              <a:rPr lang="en-GB" sz="1078" kern="0" dirty="0">
                <a:gradFill>
                  <a:gsLst>
                    <a:gs pos="2917">
                      <a:schemeClr val="tx1"/>
                    </a:gs>
                    <a:gs pos="30000">
                      <a:schemeClr val="tx1"/>
                    </a:gs>
                  </a:gsLst>
                  <a:lin ang="5400000" scaled="0"/>
                </a:gradFill>
              </a:rPr>
              <a:t>Exchange</a:t>
            </a:r>
          </a:p>
        </p:txBody>
      </p:sp>
      <p:sp>
        <p:nvSpPr>
          <p:cNvPr id="25" name="TextBox 24"/>
          <p:cNvSpPr txBox="1"/>
          <p:nvPr/>
        </p:nvSpPr>
        <p:spPr>
          <a:xfrm>
            <a:off x="1251448" y="3852063"/>
            <a:ext cx="514507" cy="439012"/>
          </a:xfrm>
          <a:prstGeom prst="rect">
            <a:avLst/>
          </a:prstGeom>
          <a:noFill/>
        </p:spPr>
        <p:txBody>
          <a:bodyPr wrap="none" lIns="179285" tIns="143428" rIns="179285" bIns="143428" rtlCol="0">
            <a:spAutoFit/>
          </a:bodyPr>
          <a:lstStyle/>
          <a:p>
            <a:pPr defTabSz="896386">
              <a:lnSpc>
                <a:spcPct val="90000"/>
              </a:lnSpc>
            </a:pPr>
            <a:r>
              <a:rPr lang="en-GB" sz="1078" kern="0" dirty="0">
                <a:gradFill>
                  <a:gsLst>
                    <a:gs pos="2917">
                      <a:schemeClr val="tx1"/>
                    </a:gs>
                    <a:gs pos="30000">
                      <a:schemeClr val="tx1"/>
                    </a:gs>
                  </a:gsLst>
                  <a:lin ang="5400000" scaled="0"/>
                </a:gradFill>
              </a:rPr>
              <a:t>Or</a:t>
            </a:r>
          </a:p>
        </p:txBody>
      </p:sp>
      <p:pic>
        <p:nvPicPr>
          <p:cNvPr id="26" name="Picture 9"/>
          <p:cNvPicPr>
            <a:picLocks noChangeAspect="1" noChangeArrowheads="1"/>
          </p:cNvPicPr>
          <p:nvPr/>
        </p:nvPicPr>
        <p:blipFill>
          <a:blip r:embed="rId10" cstate="email">
            <a:biLevel thresh="25000"/>
            <a:lum bright="-40000" contrast="-40000"/>
            <a:extLst>
              <a:ext uri="{28A0092B-C50C-407E-A947-70E740481C1C}">
                <a14:useLocalDpi xmlns:a14="http://schemas.microsoft.com/office/drawing/2010/main"/>
              </a:ext>
            </a:extLst>
          </a:blip>
          <a:srcRect/>
          <a:stretch>
            <a:fillRect/>
          </a:stretch>
        </p:blipFill>
        <p:spPr bwMode="auto">
          <a:xfrm>
            <a:off x="1854121" y="3513814"/>
            <a:ext cx="674989" cy="756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8" name="Straight Connector 27"/>
          <p:cNvCxnSpPr/>
          <p:nvPr/>
        </p:nvCxnSpPr>
        <p:spPr>
          <a:xfrm>
            <a:off x="2450654" y="4063019"/>
            <a:ext cx="265570" cy="24554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3796938" y="1751035"/>
            <a:ext cx="7512894" cy="1556908"/>
          </a:xfrm>
          <a:prstGeom prst="rect">
            <a:avLst/>
          </a:prstGeom>
          <a:noFill/>
        </p:spPr>
        <p:txBody>
          <a:bodyPr wrap="square" lIns="179285" tIns="143428" rIns="179285" bIns="143428" rtlCol="0">
            <a:spAutoFit/>
          </a:bodyPr>
          <a:lstStyle/>
          <a:p>
            <a:pPr defTabSz="896386"/>
            <a:r>
              <a:rPr lang="en-GB" sz="2745" kern="0" dirty="0">
                <a:solidFill>
                  <a:sysClr val="windowText" lastClr="000000"/>
                </a:solidFill>
              </a:rPr>
              <a:t>Already using System Center Data Protection Manager?  Windows Azure Backup integrates easily </a:t>
            </a:r>
          </a:p>
        </p:txBody>
      </p:sp>
      <p:sp>
        <p:nvSpPr>
          <p:cNvPr id="31" name="TextBox 30"/>
          <p:cNvSpPr txBox="1"/>
          <p:nvPr/>
        </p:nvSpPr>
        <p:spPr>
          <a:xfrm>
            <a:off x="3808151" y="3456724"/>
            <a:ext cx="7512894" cy="1556908"/>
          </a:xfrm>
          <a:prstGeom prst="rect">
            <a:avLst/>
          </a:prstGeom>
          <a:noFill/>
        </p:spPr>
        <p:txBody>
          <a:bodyPr wrap="square" lIns="179285" tIns="143428" rIns="179285" bIns="143428" rtlCol="0">
            <a:spAutoFit/>
          </a:bodyPr>
          <a:lstStyle/>
          <a:p>
            <a:pPr defTabSz="896386"/>
            <a:r>
              <a:rPr lang="en-US" sz="2745" kern="0" dirty="0">
                <a:solidFill>
                  <a:sysClr val="windowText" lastClr="000000"/>
                </a:solidFill>
              </a:rPr>
              <a:t>Small business or branch office?  Windows Azure Backup integrates with the in-box Windows Server backup tool</a:t>
            </a:r>
          </a:p>
        </p:txBody>
      </p:sp>
      <p:sp>
        <p:nvSpPr>
          <p:cNvPr id="34" name="Rounded Rectangle 33"/>
          <p:cNvSpPr/>
          <p:nvPr/>
        </p:nvSpPr>
        <p:spPr bwMode="auto">
          <a:xfrm>
            <a:off x="381890" y="3513815"/>
            <a:ext cx="987525" cy="1181707"/>
          </a:xfrm>
          <a:prstGeom prst="roundRect">
            <a:avLst/>
          </a:prstGeom>
          <a:noFill/>
          <a:ln>
            <a:solidFill>
              <a:schemeClr val="bg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GB" sz="1961" kern="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4535637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When to Choose Windows Azure Backup</a:t>
            </a:r>
          </a:p>
        </p:txBody>
      </p:sp>
      <p:sp>
        <p:nvSpPr>
          <p:cNvPr id="3" name="Text Placeholder 2"/>
          <p:cNvSpPr>
            <a:spLocks noGrp="1"/>
          </p:cNvSpPr>
          <p:nvPr>
            <p:ph type="body" sz="quarter" idx="4294967295"/>
          </p:nvPr>
        </p:nvSpPr>
        <p:spPr>
          <a:xfrm>
            <a:off x="3916719" y="5153603"/>
            <a:ext cx="8635559" cy="971559"/>
          </a:xfrm>
        </p:spPr>
        <p:txBody>
          <a:bodyPr/>
          <a:lstStyle/>
          <a:p>
            <a:pPr marL="336145" lvl="1" indent="0">
              <a:buNone/>
            </a:pPr>
            <a:endParaRPr lang="en-US" dirty="0"/>
          </a:p>
          <a:p>
            <a:pPr marL="0" indent="0">
              <a:buNone/>
            </a:pPr>
            <a:r>
              <a:rPr lang="en-US" sz="2745" dirty="0">
                <a:solidFill>
                  <a:schemeClr val="tx1"/>
                </a:solidFill>
                <a:latin typeface="+mn-lt"/>
              </a:rPr>
              <a:t>Suitable for any workload</a:t>
            </a:r>
          </a:p>
        </p:txBody>
      </p:sp>
      <p:pic>
        <p:nvPicPr>
          <p:cNvPr id="4" name="Right Serve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2480598" y="1874376"/>
            <a:ext cx="520750" cy="872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p:cNvSpPr txBox="1"/>
          <p:nvPr/>
        </p:nvSpPr>
        <p:spPr>
          <a:xfrm>
            <a:off x="458486" y="2878281"/>
            <a:ext cx="1461299" cy="452590"/>
          </a:xfrm>
          <a:prstGeom prst="rect">
            <a:avLst/>
          </a:prstGeom>
          <a:noFill/>
        </p:spPr>
        <p:txBody>
          <a:bodyPr wrap="none" lIns="179285" tIns="143428" rIns="179285" bIns="143428" rtlCol="0">
            <a:spAutoFit/>
          </a:bodyPr>
          <a:lstStyle/>
          <a:p>
            <a:pPr defTabSz="896386">
              <a:lnSpc>
                <a:spcPct val="90000"/>
              </a:lnSpc>
            </a:pPr>
            <a:r>
              <a:rPr lang="en-GB" sz="1176" kern="0" dirty="0">
                <a:gradFill>
                  <a:gsLst>
                    <a:gs pos="2917">
                      <a:schemeClr val="tx1"/>
                    </a:gs>
                    <a:gs pos="30000">
                      <a:schemeClr val="tx1"/>
                    </a:gs>
                  </a:gsLst>
                  <a:lin ang="5400000" scaled="0"/>
                </a:gradFill>
              </a:rPr>
              <a:t>Protected Server</a:t>
            </a:r>
          </a:p>
        </p:txBody>
      </p:sp>
      <p:sp>
        <p:nvSpPr>
          <p:cNvPr id="6" name="TextBox 5"/>
          <p:cNvSpPr txBox="1"/>
          <p:nvPr/>
        </p:nvSpPr>
        <p:spPr>
          <a:xfrm>
            <a:off x="2036337" y="2613372"/>
            <a:ext cx="1354123" cy="615522"/>
          </a:xfrm>
          <a:prstGeom prst="rect">
            <a:avLst/>
          </a:prstGeom>
          <a:noFill/>
        </p:spPr>
        <p:txBody>
          <a:bodyPr wrap="none" lIns="179285" tIns="143428" rIns="179285" bIns="143428" rtlCol="0">
            <a:spAutoFit/>
          </a:bodyPr>
          <a:lstStyle/>
          <a:p>
            <a:pPr algn="ctr" defTabSz="896386">
              <a:lnSpc>
                <a:spcPct val="90000"/>
              </a:lnSpc>
            </a:pPr>
            <a:r>
              <a:rPr lang="en-GB" sz="1176" kern="0" dirty="0">
                <a:gradFill>
                  <a:gsLst>
                    <a:gs pos="2917">
                      <a:schemeClr val="tx1"/>
                    </a:gs>
                    <a:gs pos="30000">
                      <a:schemeClr val="tx1"/>
                    </a:gs>
                  </a:gsLst>
                  <a:lin ang="5400000" scaled="0"/>
                </a:gradFill>
              </a:rPr>
              <a:t>System </a:t>
            </a:r>
            <a:r>
              <a:rPr lang="en-GB" sz="1176" kern="0" dirty="0" err="1">
                <a:gradFill>
                  <a:gsLst>
                    <a:gs pos="2917">
                      <a:schemeClr val="tx1"/>
                    </a:gs>
                    <a:gs pos="30000">
                      <a:schemeClr val="tx1"/>
                    </a:gs>
                  </a:gsLst>
                  <a:lin ang="5400000" scaled="0"/>
                </a:gradFill>
              </a:rPr>
              <a:t>Center</a:t>
            </a:r>
            <a:r>
              <a:rPr lang="en-GB" sz="1176" kern="0" dirty="0">
                <a:gradFill>
                  <a:gsLst>
                    <a:gs pos="2917">
                      <a:schemeClr val="tx1"/>
                    </a:gs>
                    <a:gs pos="30000">
                      <a:schemeClr val="tx1"/>
                    </a:gs>
                  </a:gsLst>
                  <a:lin ang="5400000" scaled="0"/>
                </a:gradFill>
              </a:rPr>
              <a:t> </a:t>
            </a:r>
          </a:p>
          <a:p>
            <a:pPr algn="ctr" defTabSz="896386">
              <a:lnSpc>
                <a:spcPct val="90000"/>
              </a:lnSpc>
            </a:pPr>
            <a:r>
              <a:rPr lang="en-GB" sz="1176" kern="0" dirty="0">
                <a:gradFill>
                  <a:gsLst>
                    <a:gs pos="2917">
                      <a:schemeClr val="tx1"/>
                    </a:gs>
                    <a:gs pos="30000">
                      <a:schemeClr val="tx1"/>
                    </a:gs>
                  </a:gsLst>
                  <a:lin ang="5400000" scaled="0"/>
                </a:gradFill>
              </a:rPr>
              <a:t>DPM</a:t>
            </a:r>
          </a:p>
        </p:txBody>
      </p:sp>
      <p:cxnSp>
        <p:nvCxnSpPr>
          <p:cNvPr id="7" name="Straight Arrow Connector 6"/>
          <p:cNvCxnSpPr>
            <a:endCxn id="4" idx="1"/>
          </p:cNvCxnSpPr>
          <p:nvPr/>
        </p:nvCxnSpPr>
        <p:spPr>
          <a:xfrm>
            <a:off x="1919785" y="2290068"/>
            <a:ext cx="560814" cy="20385"/>
          </a:xfrm>
          <a:prstGeom prst="straightConnector1">
            <a:avLst/>
          </a:prstGeom>
          <a:ln w="44450" cmpd="sng">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noChangeArrowheads="1"/>
          </p:cNvPicPr>
          <p:nvPr/>
        </p:nvPicPr>
        <p:blipFill>
          <a:blip r:embed="rId5" cstate="email">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711810" y="2372362"/>
            <a:ext cx="644944" cy="592269"/>
          </a:xfrm>
          <a:prstGeom prst="rect">
            <a:avLst/>
          </a:prstGeom>
          <a:noFill/>
          <a:ln>
            <a:noFill/>
          </a:ln>
          <a:effectLst/>
          <a:extLst/>
        </p:spPr>
      </p:pic>
      <p:pic>
        <p:nvPicPr>
          <p:cNvPr id="9" name="Picture 8"/>
          <p:cNvPicPr>
            <a:picLocks noChangeAspect="1" noChangeArrowheads="1"/>
          </p:cNvPicPr>
          <p:nvPr/>
        </p:nvPicPr>
        <p:blipFill>
          <a:blip r:embed="rId5" cstate="email">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1391393" y="2372361"/>
            <a:ext cx="644944" cy="592269"/>
          </a:xfrm>
          <a:prstGeom prst="rect">
            <a:avLst/>
          </a:prstGeom>
          <a:noFill/>
          <a:ln>
            <a:noFill/>
          </a:ln>
          <a:effectLst/>
          <a:extLst/>
        </p:spPr>
      </p:pic>
      <p:pic>
        <p:nvPicPr>
          <p:cNvPr id="10" name="Picture 9"/>
          <p:cNvPicPr>
            <a:picLocks noChangeAspect="1" noChangeArrowheads="1"/>
          </p:cNvPicPr>
          <p:nvPr/>
        </p:nvPicPr>
        <p:blipFill>
          <a:blip r:embed="rId5" cstate="email">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1429176" y="1697800"/>
            <a:ext cx="644944" cy="592269"/>
          </a:xfrm>
          <a:prstGeom prst="rect">
            <a:avLst/>
          </a:prstGeom>
          <a:noFill/>
          <a:ln>
            <a:noFill/>
          </a:ln>
          <a:effectLst/>
          <a:extLst/>
        </p:spPr>
      </p:pic>
      <p:pic>
        <p:nvPicPr>
          <p:cNvPr id="11" name="Picture 10"/>
          <p:cNvPicPr>
            <a:picLocks noChangeAspect="1" noChangeArrowheads="1"/>
          </p:cNvPicPr>
          <p:nvPr/>
        </p:nvPicPr>
        <p:blipFill>
          <a:blip r:embed="rId5" cstate="email">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714396" y="1665667"/>
            <a:ext cx="644944" cy="592269"/>
          </a:xfrm>
          <a:prstGeom prst="rect">
            <a:avLst/>
          </a:prstGeom>
          <a:noFill/>
          <a:ln>
            <a:noFill/>
          </a:ln>
          <a:effectLst/>
          <a:extLst/>
        </p:spPr>
      </p:pic>
      <p:pic>
        <p:nvPicPr>
          <p:cNvPr id="13" name="Right Serve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797282" y="3577114"/>
            <a:ext cx="361250" cy="60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Right Serve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470544" y="3795628"/>
            <a:ext cx="361250" cy="60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Right Serve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798158" y="3963625"/>
            <a:ext cx="361250" cy="60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4"/>
          <p:cNvPicPr>
            <a:picLocks noChangeAspect="1" noChangeArrowheads="1"/>
          </p:cNvPicPr>
          <p:nvPr/>
        </p:nvPicPr>
        <p:blipFill>
          <a:blip r:embed="rId6" cstate="email">
            <a:biLevel thresh="50000"/>
            <a:lum bright="-40000" contrast="-40000"/>
            <a:extLst>
              <a:ext uri="{28A0092B-C50C-407E-A947-70E740481C1C}">
                <a14:useLocalDpi xmlns:a14="http://schemas.microsoft.com/office/drawing/2010/main"/>
              </a:ext>
            </a:extLst>
          </a:blip>
          <a:srcRect/>
          <a:stretch>
            <a:fillRect/>
          </a:stretch>
        </p:blipFill>
        <p:spPr bwMode="auto">
          <a:xfrm>
            <a:off x="2562703" y="4250991"/>
            <a:ext cx="557852" cy="444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 name="Picture 12"/>
          <p:cNvPicPr>
            <a:picLocks noChangeAspect="1" noChangeArrowheads="1"/>
          </p:cNvPicPr>
          <p:nvPr/>
        </p:nvPicPr>
        <p:blipFill>
          <a:blip r:embed="rId7" cstate="email">
            <a:biLevel thresh="50000"/>
            <a:lum bright="-40000" contrast="-40000"/>
            <a:extLst>
              <a:ext uri="{28A0092B-C50C-407E-A947-70E740481C1C}">
                <a14:useLocalDpi xmlns:a14="http://schemas.microsoft.com/office/drawing/2010/main"/>
              </a:ext>
            </a:extLst>
          </a:blip>
          <a:srcRect/>
          <a:stretch>
            <a:fillRect/>
          </a:stretch>
        </p:blipFill>
        <p:spPr bwMode="auto">
          <a:xfrm>
            <a:off x="659413" y="5526242"/>
            <a:ext cx="495646" cy="629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 name="Picture 18"/>
          <p:cNvPicPr>
            <a:picLocks noChangeAspect="1" noChangeArrowheads="1"/>
          </p:cNvPicPr>
          <p:nvPr/>
        </p:nvPicPr>
        <p:blipFill>
          <a:blip r:embed="rId8" cstate="email">
            <a:biLevel thresh="25000"/>
            <a:lum bright="-40000" contrast="-40000"/>
            <a:extLst>
              <a:ext uri="{28A0092B-C50C-407E-A947-70E740481C1C}">
                <a14:useLocalDpi xmlns:a14="http://schemas.microsoft.com/office/drawing/2010/main"/>
              </a:ext>
            </a:extLst>
          </a:blip>
          <a:srcRect/>
          <a:stretch>
            <a:fillRect/>
          </a:stretch>
        </p:blipFill>
        <p:spPr bwMode="auto">
          <a:xfrm>
            <a:off x="1271442" y="5031556"/>
            <a:ext cx="474520" cy="699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1" name="TextBox 20"/>
          <p:cNvSpPr txBox="1"/>
          <p:nvPr/>
        </p:nvSpPr>
        <p:spPr>
          <a:xfrm>
            <a:off x="413472" y="6058494"/>
            <a:ext cx="987525" cy="439012"/>
          </a:xfrm>
          <a:prstGeom prst="rect">
            <a:avLst/>
          </a:prstGeom>
          <a:noFill/>
        </p:spPr>
        <p:txBody>
          <a:bodyPr wrap="none" lIns="179285" tIns="143428" rIns="179285" bIns="143428" rtlCol="0">
            <a:spAutoFit/>
          </a:bodyPr>
          <a:lstStyle/>
          <a:p>
            <a:pPr defTabSz="896386">
              <a:lnSpc>
                <a:spcPct val="90000"/>
              </a:lnSpc>
            </a:pPr>
            <a:r>
              <a:rPr lang="en-GB" sz="1078" kern="0" dirty="0">
                <a:gradFill>
                  <a:gsLst>
                    <a:gs pos="2917">
                      <a:schemeClr val="tx1"/>
                    </a:gs>
                    <a:gs pos="30000">
                      <a:schemeClr val="tx1"/>
                    </a:gs>
                  </a:gsLst>
                  <a:lin ang="5400000" scaled="0"/>
                </a:gradFill>
              </a:rPr>
              <a:t>File Server</a:t>
            </a:r>
          </a:p>
        </p:txBody>
      </p:sp>
      <p:sp>
        <p:nvSpPr>
          <p:cNvPr id="22" name="TextBox 21"/>
          <p:cNvSpPr txBox="1"/>
          <p:nvPr/>
        </p:nvSpPr>
        <p:spPr>
          <a:xfrm>
            <a:off x="1162696" y="5636580"/>
            <a:ext cx="604081" cy="439012"/>
          </a:xfrm>
          <a:prstGeom prst="rect">
            <a:avLst/>
          </a:prstGeom>
          <a:noFill/>
        </p:spPr>
        <p:txBody>
          <a:bodyPr wrap="none" lIns="179285" tIns="143428" rIns="179285" bIns="143428" rtlCol="0">
            <a:spAutoFit/>
          </a:bodyPr>
          <a:lstStyle/>
          <a:p>
            <a:pPr defTabSz="896386">
              <a:lnSpc>
                <a:spcPct val="90000"/>
              </a:lnSpc>
            </a:pPr>
            <a:r>
              <a:rPr lang="en-GB" sz="1078" kern="0" dirty="0">
                <a:gradFill>
                  <a:gsLst>
                    <a:gs pos="2917">
                      <a:schemeClr val="tx1"/>
                    </a:gs>
                    <a:gs pos="30000">
                      <a:schemeClr val="tx1"/>
                    </a:gs>
                  </a:gsLst>
                  <a:lin ang="5400000" scaled="0"/>
                </a:gradFill>
              </a:rPr>
              <a:t>SQL</a:t>
            </a:r>
          </a:p>
        </p:txBody>
      </p:sp>
      <p:pic>
        <p:nvPicPr>
          <p:cNvPr id="23" name="Picture 8"/>
          <p:cNvPicPr>
            <a:picLocks noChangeAspect="1" noChangeArrowheads="1"/>
          </p:cNvPicPr>
          <p:nvPr/>
        </p:nvPicPr>
        <p:blipFill>
          <a:blip r:embed="rId9" cstate="email">
            <a:biLevel thresh="50000"/>
            <a:lum bright="-40000" contrast="-40000"/>
            <a:extLst>
              <a:ext uri="{28A0092B-C50C-407E-A947-70E740481C1C}">
                <a14:useLocalDpi xmlns:a14="http://schemas.microsoft.com/office/drawing/2010/main"/>
              </a:ext>
            </a:extLst>
          </a:blip>
          <a:srcRect/>
          <a:stretch>
            <a:fillRect/>
          </a:stretch>
        </p:blipFill>
        <p:spPr bwMode="auto">
          <a:xfrm>
            <a:off x="1646937" y="5834149"/>
            <a:ext cx="819307" cy="4875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4" name="TextBox 23"/>
          <p:cNvSpPr txBox="1"/>
          <p:nvPr/>
        </p:nvSpPr>
        <p:spPr>
          <a:xfrm>
            <a:off x="1524292" y="6176186"/>
            <a:ext cx="941952" cy="439012"/>
          </a:xfrm>
          <a:prstGeom prst="rect">
            <a:avLst/>
          </a:prstGeom>
          <a:noFill/>
        </p:spPr>
        <p:txBody>
          <a:bodyPr wrap="none" lIns="179285" tIns="143428" rIns="179285" bIns="143428" rtlCol="0">
            <a:spAutoFit/>
          </a:bodyPr>
          <a:lstStyle/>
          <a:p>
            <a:pPr defTabSz="896386">
              <a:lnSpc>
                <a:spcPct val="90000"/>
              </a:lnSpc>
            </a:pPr>
            <a:r>
              <a:rPr lang="en-GB" sz="1078" kern="0" dirty="0">
                <a:gradFill>
                  <a:gsLst>
                    <a:gs pos="2917">
                      <a:schemeClr val="tx1"/>
                    </a:gs>
                    <a:gs pos="30000">
                      <a:schemeClr val="tx1"/>
                    </a:gs>
                  </a:gsLst>
                  <a:lin ang="5400000" scaled="0"/>
                </a:gradFill>
              </a:rPr>
              <a:t>Exchange</a:t>
            </a:r>
          </a:p>
        </p:txBody>
      </p:sp>
      <p:sp>
        <p:nvSpPr>
          <p:cNvPr id="25" name="TextBox 24"/>
          <p:cNvSpPr txBox="1"/>
          <p:nvPr/>
        </p:nvSpPr>
        <p:spPr>
          <a:xfrm>
            <a:off x="1251448" y="3852063"/>
            <a:ext cx="514507" cy="439012"/>
          </a:xfrm>
          <a:prstGeom prst="rect">
            <a:avLst/>
          </a:prstGeom>
          <a:noFill/>
        </p:spPr>
        <p:txBody>
          <a:bodyPr wrap="none" lIns="179285" tIns="143428" rIns="179285" bIns="143428" rtlCol="0">
            <a:spAutoFit/>
          </a:bodyPr>
          <a:lstStyle/>
          <a:p>
            <a:pPr defTabSz="896386">
              <a:lnSpc>
                <a:spcPct val="90000"/>
              </a:lnSpc>
            </a:pPr>
            <a:r>
              <a:rPr lang="en-GB" sz="1078" kern="0" dirty="0">
                <a:gradFill>
                  <a:gsLst>
                    <a:gs pos="2917">
                      <a:schemeClr val="tx1"/>
                    </a:gs>
                    <a:gs pos="30000">
                      <a:schemeClr val="tx1"/>
                    </a:gs>
                  </a:gsLst>
                  <a:lin ang="5400000" scaled="0"/>
                </a:gradFill>
              </a:rPr>
              <a:t>Or</a:t>
            </a:r>
          </a:p>
        </p:txBody>
      </p:sp>
      <p:pic>
        <p:nvPicPr>
          <p:cNvPr id="26" name="Picture 9"/>
          <p:cNvPicPr>
            <a:picLocks noChangeAspect="1" noChangeArrowheads="1"/>
          </p:cNvPicPr>
          <p:nvPr/>
        </p:nvPicPr>
        <p:blipFill>
          <a:blip r:embed="rId10" cstate="email">
            <a:biLevel thresh="25000"/>
            <a:lum bright="-40000" contrast="-40000"/>
            <a:extLst>
              <a:ext uri="{28A0092B-C50C-407E-A947-70E740481C1C}">
                <a14:useLocalDpi xmlns:a14="http://schemas.microsoft.com/office/drawing/2010/main"/>
              </a:ext>
            </a:extLst>
          </a:blip>
          <a:srcRect/>
          <a:stretch>
            <a:fillRect/>
          </a:stretch>
        </p:blipFill>
        <p:spPr bwMode="auto">
          <a:xfrm>
            <a:off x="1854121" y="3513814"/>
            <a:ext cx="674989" cy="756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8" name="Straight Connector 27"/>
          <p:cNvCxnSpPr/>
          <p:nvPr/>
        </p:nvCxnSpPr>
        <p:spPr>
          <a:xfrm>
            <a:off x="2450654" y="4063019"/>
            <a:ext cx="265570" cy="24554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3796938" y="1340088"/>
            <a:ext cx="7512894" cy="1979351"/>
          </a:xfrm>
          <a:prstGeom prst="rect">
            <a:avLst/>
          </a:prstGeom>
          <a:noFill/>
        </p:spPr>
        <p:txBody>
          <a:bodyPr wrap="square" lIns="179285" tIns="143428" rIns="179285" bIns="143428" rtlCol="0">
            <a:spAutoFit/>
          </a:bodyPr>
          <a:lstStyle/>
          <a:p>
            <a:pPr defTabSz="896386"/>
            <a:r>
              <a:rPr lang="en-GB" sz="2745" kern="0" dirty="0">
                <a:solidFill>
                  <a:sysClr val="windowText" lastClr="000000"/>
                </a:solidFill>
              </a:rPr>
              <a:t>Already using System Center Data Protection Manager?  Windows Azure Backup integrates easily</a:t>
            </a:r>
          </a:p>
          <a:p>
            <a:pPr defTabSz="896386"/>
            <a:r>
              <a:rPr lang="en-GB" sz="2745" kern="0" dirty="0">
                <a:solidFill>
                  <a:sysClr val="windowText" lastClr="000000"/>
                </a:solidFill>
              </a:rPr>
              <a:t>Another option is Azure Backup Server (MABS)</a:t>
            </a:r>
          </a:p>
        </p:txBody>
      </p:sp>
      <p:sp>
        <p:nvSpPr>
          <p:cNvPr id="31" name="TextBox 30"/>
          <p:cNvSpPr txBox="1"/>
          <p:nvPr/>
        </p:nvSpPr>
        <p:spPr>
          <a:xfrm>
            <a:off x="3808151" y="3456724"/>
            <a:ext cx="7512894" cy="1556908"/>
          </a:xfrm>
          <a:prstGeom prst="rect">
            <a:avLst/>
          </a:prstGeom>
          <a:noFill/>
        </p:spPr>
        <p:txBody>
          <a:bodyPr wrap="square" lIns="179285" tIns="143428" rIns="179285" bIns="143428" rtlCol="0">
            <a:spAutoFit/>
          </a:bodyPr>
          <a:lstStyle/>
          <a:p>
            <a:pPr defTabSz="896386"/>
            <a:r>
              <a:rPr lang="en-US" sz="2745" kern="0" dirty="0">
                <a:solidFill>
                  <a:sysClr val="windowText" lastClr="000000"/>
                </a:solidFill>
              </a:rPr>
              <a:t>Small business or branch office?  Windows Azure Backup integrates with the in-box Windows Server backup tool</a:t>
            </a:r>
          </a:p>
        </p:txBody>
      </p:sp>
      <p:sp>
        <p:nvSpPr>
          <p:cNvPr id="34" name="Rounded Rectangle 33"/>
          <p:cNvSpPr/>
          <p:nvPr/>
        </p:nvSpPr>
        <p:spPr bwMode="auto">
          <a:xfrm>
            <a:off x="381890" y="3513815"/>
            <a:ext cx="987525" cy="1181707"/>
          </a:xfrm>
          <a:prstGeom prst="roundRect">
            <a:avLst/>
          </a:prstGeom>
          <a:noFill/>
          <a:ln>
            <a:solidFill>
              <a:schemeClr val="bg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GB" sz="1961" kern="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31199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Rectangle 95"/>
          <p:cNvSpPr/>
          <p:nvPr/>
        </p:nvSpPr>
        <p:spPr bwMode="auto">
          <a:xfrm>
            <a:off x="2341267" y="1137533"/>
            <a:ext cx="1877328" cy="170717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1" compatLnSpc="1">
            <a:prstTxWarp prst="textNoShape">
              <a:avLst/>
            </a:prstTxWarp>
          </a:bodyPr>
          <a:lstStyle/>
          <a:p>
            <a:pPr algn="ctr" defTabSz="914102" fontAlgn="base">
              <a:spcBef>
                <a:spcPct val="0"/>
              </a:spcBef>
              <a:spcAft>
                <a:spcPct val="0"/>
              </a:spcAft>
            </a:pPr>
            <a:endParaRPr lang="en-US" sz="2745" kern="0" dirty="0">
              <a:gradFill>
                <a:gsLst>
                  <a:gs pos="0">
                    <a:srgbClr val="FFFFFF"/>
                  </a:gs>
                  <a:gs pos="100000">
                    <a:srgbClr val="FFFFFF"/>
                  </a:gs>
                </a:gsLst>
                <a:lin ang="5400000" scaled="0"/>
              </a:gradFill>
            </a:endParaRPr>
          </a:p>
        </p:txBody>
      </p:sp>
      <p:sp>
        <p:nvSpPr>
          <p:cNvPr id="91" name="Rectangle 90"/>
          <p:cNvSpPr/>
          <p:nvPr/>
        </p:nvSpPr>
        <p:spPr bwMode="auto">
          <a:xfrm>
            <a:off x="2294540" y="4442226"/>
            <a:ext cx="1923786" cy="1727205"/>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1" compatLnSpc="1">
            <a:prstTxWarp prst="textNoShape">
              <a:avLst/>
            </a:prstTxWarp>
          </a:bodyPr>
          <a:lstStyle/>
          <a:p>
            <a:pPr algn="ctr" defTabSz="914102" fontAlgn="base">
              <a:spcBef>
                <a:spcPct val="0"/>
              </a:spcBef>
              <a:spcAft>
                <a:spcPct val="0"/>
              </a:spcAft>
            </a:pPr>
            <a:endParaRPr lang="en-US" sz="2745" kern="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normAutofit fontScale="90000"/>
          </a:bodyPr>
          <a:lstStyle/>
          <a:p>
            <a:r>
              <a:rPr lang="en-US" dirty="0"/>
              <a:t>How Windows Azure Backup Works</a:t>
            </a:r>
          </a:p>
        </p:txBody>
      </p:sp>
      <p:sp>
        <p:nvSpPr>
          <p:cNvPr id="36" name="TextBox 35"/>
          <p:cNvSpPr txBox="1"/>
          <p:nvPr/>
        </p:nvSpPr>
        <p:spPr>
          <a:xfrm>
            <a:off x="4234877" y="4858436"/>
            <a:ext cx="4822012" cy="381444"/>
          </a:xfrm>
          <a:prstGeom prst="rect">
            <a:avLst/>
          </a:prstGeom>
          <a:noFill/>
        </p:spPr>
        <p:txBody>
          <a:bodyPr wrap="square" lIns="108830" tIns="54414" rIns="108830" bIns="54414" rtlCol="0">
            <a:spAutoFit/>
          </a:bodyPr>
          <a:lstStyle/>
          <a:p>
            <a:pPr algn="ctr" defTabSz="896386"/>
            <a:r>
              <a:rPr lang="en-US" sz="1765" kern="0" dirty="0">
                <a:solidFill>
                  <a:schemeClr val="accent3"/>
                </a:solidFill>
              </a:rPr>
              <a:t>4. Backup</a:t>
            </a:r>
          </a:p>
        </p:txBody>
      </p:sp>
      <p:sp>
        <p:nvSpPr>
          <p:cNvPr id="31" name="TextBox 30"/>
          <p:cNvSpPr txBox="1"/>
          <p:nvPr/>
        </p:nvSpPr>
        <p:spPr>
          <a:xfrm>
            <a:off x="1444746" y="3178306"/>
            <a:ext cx="1700130" cy="381444"/>
          </a:xfrm>
          <a:prstGeom prst="rect">
            <a:avLst/>
          </a:prstGeom>
          <a:noFill/>
        </p:spPr>
        <p:txBody>
          <a:bodyPr wrap="none" lIns="108830" tIns="54414" rIns="108830" bIns="54414" rtlCol="0">
            <a:spAutoFit/>
          </a:bodyPr>
          <a:lstStyle/>
          <a:p>
            <a:pPr algn="r" defTabSz="896386"/>
            <a:r>
              <a:rPr lang="en-US" sz="1765" kern="0" dirty="0">
                <a:solidFill>
                  <a:srgbClr val="00187B"/>
                </a:solidFill>
              </a:rPr>
              <a:t>2. Install Agent</a:t>
            </a:r>
          </a:p>
        </p:txBody>
      </p:sp>
      <p:sp>
        <p:nvSpPr>
          <p:cNvPr id="76" name="TextBox 75"/>
          <p:cNvSpPr txBox="1"/>
          <p:nvPr/>
        </p:nvSpPr>
        <p:spPr>
          <a:xfrm>
            <a:off x="845453" y="1914829"/>
            <a:ext cx="1239684" cy="381444"/>
          </a:xfrm>
          <a:prstGeom prst="rect">
            <a:avLst/>
          </a:prstGeom>
          <a:noFill/>
        </p:spPr>
        <p:txBody>
          <a:bodyPr wrap="none" lIns="108830" tIns="54414" rIns="108830" bIns="54414" rtlCol="0">
            <a:spAutoFit/>
          </a:bodyPr>
          <a:lstStyle/>
          <a:p>
            <a:pPr defTabSz="896386"/>
            <a:r>
              <a:rPr lang="en-US" sz="1765" kern="0" dirty="0">
                <a:solidFill>
                  <a:srgbClr val="00187B"/>
                </a:solidFill>
              </a:rPr>
              <a:t>1. Sign Up</a:t>
            </a:r>
          </a:p>
        </p:txBody>
      </p:sp>
      <p:cxnSp>
        <p:nvCxnSpPr>
          <p:cNvPr id="47" name="Straight Connector 46"/>
          <p:cNvCxnSpPr/>
          <p:nvPr/>
        </p:nvCxnSpPr>
        <p:spPr>
          <a:xfrm flipH="1">
            <a:off x="1359049" y="1540286"/>
            <a:ext cx="869180" cy="0"/>
          </a:xfrm>
          <a:prstGeom prst="line">
            <a:avLst/>
          </a:prstGeom>
          <a:ln w="60325">
            <a:solidFill>
              <a:schemeClr val="accent1"/>
            </a:solidFill>
            <a:prstDash val="sys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a:stCxn id="91" idx="0"/>
          </p:cNvCxnSpPr>
          <p:nvPr/>
        </p:nvCxnSpPr>
        <p:spPr>
          <a:xfrm flipV="1">
            <a:off x="3256433" y="2960909"/>
            <a:ext cx="7674" cy="1481317"/>
          </a:xfrm>
          <a:prstGeom prst="line">
            <a:avLst/>
          </a:prstGeom>
          <a:ln w="60325">
            <a:solidFill>
              <a:schemeClr val="accent1"/>
            </a:solidFill>
            <a:prstDash val="sysDash"/>
            <a:headEnd type="triangle"/>
            <a:tailEnd type="none"/>
          </a:ln>
        </p:spPr>
        <p:style>
          <a:lnRef idx="1">
            <a:schemeClr val="accent1"/>
          </a:lnRef>
          <a:fillRef idx="0">
            <a:schemeClr val="accent1"/>
          </a:fillRef>
          <a:effectRef idx="0">
            <a:schemeClr val="accent1"/>
          </a:effectRef>
          <a:fontRef idx="minor">
            <a:schemeClr val="tx1"/>
          </a:fontRef>
        </p:style>
      </p:cxnSp>
      <p:sp>
        <p:nvSpPr>
          <p:cNvPr id="66" name="Freeform 128"/>
          <p:cNvSpPr>
            <a:spLocks noChangeAspect="1"/>
          </p:cNvSpPr>
          <p:nvPr/>
        </p:nvSpPr>
        <p:spPr bwMode="black">
          <a:xfrm>
            <a:off x="7250236" y="1137532"/>
            <a:ext cx="4222586" cy="2325225"/>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accent1"/>
          </a:solidFill>
          <a:extLst/>
        </p:spPr>
        <p:txBody>
          <a:bodyPr vert="horz" wrap="square" lIns="87880" tIns="43940" rIns="87880" bIns="43940" numCol="1" anchor="b" anchorCtr="1" compatLnSpc="1">
            <a:prstTxWarp prst="textNoShape">
              <a:avLst/>
            </a:prstTxWarp>
          </a:bodyPr>
          <a:lstStyle/>
          <a:p>
            <a:pPr defTabSz="896125"/>
            <a:endParaRPr lang="en-US" sz="1730" kern="0" dirty="0">
              <a:solidFill>
                <a:schemeClr val="bg1"/>
              </a:solidFill>
            </a:endParaRPr>
          </a:p>
        </p:txBody>
      </p:sp>
      <p:sp>
        <p:nvSpPr>
          <p:cNvPr id="67" name="Freeform 86"/>
          <p:cNvSpPr>
            <a:spLocks noEditPoints="1"/>
          </p:cNvSpPr>
          <p:nvPr/>
        </p:nvSpPr>
        <p:spPr bwMode="black">
          <a:xfrm>
            <a:off x="8379241" y="2072099"/>
            <a:ext cx="2740723" cy="365781"/>
          </a:xfrm>
          <a:custGeom>
            <a:avLst/>
            <a:gdLst>
              <a:gd name="T0" fmla="*/ 197 w 790"/>
              <a:gd name="T1" fmla="*/ 42 h 116"/>
              <a:gd name="T2" fmla="*/ 180 w 790"/>
              <a:gd name="T3" fmla="*/ 93 h 116"/>
              <a:gd name="T4" fmla="*/ 174 w 790"/>
              <a:gd name="T5" fmla="*/ 77 h 116"/>
              <a:gd name="T6" fmla="*/ 193 w 790"/>
              <a:gd name="T7" fmla="*/ 23 h 116"/>
              <a:gd name="T8" fmla="*/ 217 w 790"/>
              <a:gd name="T9" fmla="*/ 84 h 116"/>
              <a:gd name="T10" fmla="*/ 257 w 790"/>
              <a:gd name="T11" fmla="*/ 25 h 116"/>
              <a:gd name="T12" fmla="*/ 246 w 790"/>
              <a:gd name="T13" fmla="*/ 25 h 116"/>
              <a:gd name="T14" fmla="*/ 257 w 790"/>
              <a:gd name="T15" fmla="*/ 25 h 116"/>
              <a:gd name="T16" fmla="*/ 255 w 790"/>
              <a:gd name="T17" fmla="*/ 43 h 116"/>
              <a:gd name="T18" fmla="*/ 302 w 790"/>
              <a:gd name="T19" fmla="*/ 65 h 116"/>
              <a:gd name="T20" fmla="*/ 276 w 790"/>
              <a:gd name="T21" fmla="*/ 93 h 116"/>
              <a:gd name="T22" fmla="*/ 276 w 790"/>
              <a:gd name="T23" fmla="*/ 51 h 116"/>
              <a:gd name="T24" fmla="*/ 310 w 790"/>
              <a:gd name="T25" fmla="*/ 63 h 116"/>
              <a:gd name="T26" fmla="*/ 356 w 790"/>
              <a:gd name="T27" fmla="*/ 85 h 116"/>
              <a:gd name="T28" fmla="*/ 318 w 790"/>
              <a:gd name="T29" fmla="*/ 69 h 116"/>
              <a:gd name="T30" fmla="*/ 356 w 790"/>
              <a:gd name="T31" fmla="*/ 50 h 116"/>
              <a:gd name="T32" fmla="*/ 356 w 790"/>
              <a:gd name="T33" fmla="*/ 71 h 116"/>
              <a:gd name="T34" fmla="*/ 330 w 790"/>
              <a:gd name="T35" fmla="*/ 54 h 116"/>
              <a:gd name="T36" fmla="*/ 352 w 790"/>
              <a:gd name="T37" fmla="*/ 83 h 116"/>
              <a:gd name="T38" fmla="*/ 399 w 790"/>
              <a:gd name="T39" fmla="*/ 95 h 116"/>
              <a:gd name="T40" fmla="*/ 400 w 790"/>
              <a:gd name="T41" fmla="*/ 42 h 116"/>
              <a:gd name="T42" fmla="*/ 412 w 790"/>
              <a:gd name="T43" fmla="*/ 54 h 116"/>
              <a:gd name="T44" fmla="*/ 387 w 790"/>
              <a:gd name="T45" fmla="*/ 83 h 116"/>
              <a:gd name="T46" fmla="*/ 496 w 790"/>
              <a:gd name="T47" fmla="*/ 43 h 116"/>
              <a:gd name="T48" fmla="*/ 462 w 790"/>
              <a:gd name="T49" fmla="*/ 53 h 116"/>
              <a:gd name="T50" fmla="*/ 441 w 790"/>
              <a:gd name="T51" fmla="*/ 93 h 116"/>
              <a:gd name="T52" fmla="*/ 445 w 790"/>
              <a:gd name="T53" fmla="*/ 85 h 116"/>
              <a:gd name="T54" fmla="*/ 466 w 790"/>
              <a:gd name="T55" fmla="*/ 43 h 116"/>
              <a:gd name="T56" fmla="*/ 478 w 790"/>
              <a:gd name="T57" fmla="*/ 81 h 116"/>
              <a:gd name="T58" fmla="*/ 526 w 790"/>
              <a:gd name="T59" fmla="*/ 90 h 116"/>
              <a:gd name="T60" fmla="*/ 512 w 790"/>
              <a:gd name="T61" fmla="*/ 88 h 116"/>
              <a:gd name="T62" fmla="*/ 503 w 790"/>
              <a:gd name="T63" fmla="*/ 66 h 116"/>
              <a:gd name="T64" fmla="*/ 528 w 790"/>
              <a:gd name="T65" fmla="*/ 44 h 116"/>
              <a:gd name="T66" fmla="*/ 508 w 790"/>
              <a:gd name="T67" fmla="*/ 56 h 116"/>
              <a:gd name="T68" fmla="*/ 530 w 790"/>
              <a:gd name="T69" fmla="*/ 80 h 116"/>
              <a:gd name="T70" fmla="*/ 568 w 790"/>
              <a:gd name="T71" fmla="*/ 74 h 116"/>
              <a:gd name="T72" fmla="*/ 587 w 790"/>
              <a:gd name="T73" fmla="*/ 23 h 116"/>
              <a:gd name="T74" fmla="*/ 583 w 790"/>
              <a:gd name="T75" fmla="*/ 31 h 116"/>
              <a:gd name="T76" fmla="*/ 595 w 790"/>
              <a:gd name="T77" fmla="*/ 66 h 116"/>
              <a:gd name="T78" fmla="*/ 659 w 790"/>
              <a:gd name="T79" fmla="*/ 93 h 116"/>
              <a:gd name="T80" fmla="*/ 620 w 790"/>
              <a:gd name="T81" fmla="*/ 50 h 116"/>
              <a:gd name="T82" fmla="*/ 706 w 790"/>
              <a:gd name="T83" fmla="*/ 93 h 116"/>
              <a:gd name="T84" fmla="*/ 682 w 790"/>
              <a:gd name="T85" fmla="*/ 95 h 116"/>
              <a:gd name="T86" fmla="*/ 672 w 790"/>
              <a:gd name="T87" fmla="*/ 72 h 116"/>
              <a:gd name="T88" fmla="*/ 698 w 790"/>
              <a:gd name="T89" fmla="*/ 43 h 116"/>
              <a:gd name="T90" fmla="*/ 739 w 790"/>
              <a:gd name="T91" fmla="*/ 50 h 116"/>
              <a:gd name="T92" fmla="*/ 718 w 790"/>
              <a:gd name="T93" fmla="*/ 93 h 116"/>
              <a:gd name="T94" fmla="*/ 727 w 790"/>
              <a:gd name="T95" fmla="*/ 53 h 116"/>
              <a:gd name="T96" fmla="*/ 745 w 790"/>
              <a:gd name="T97" fmla="*/ 51 h 116"/>
              <a:gd name="T98" fmla="*/ 771 w 790"/>
              <a:gd name="T99" fmla="*/ 88 h 116"/>
              <a:gd name="T100" fmla="*/ 753 w 790"/>
              <a:gd name="T101" fmla="*/ 88 h 116"/>
              <a:gd name="T102" fmla="*/ 785 w 790"/>
              <a:gd name="T103" fmla="*/ 49 h 116"/>
              <a:gd name="T104" fmla="*/ 779 w 790"/>
              <a:gd name="T105" fmla="*/ 53 h 116"/>
              <a:gd name="T106" fmla="*/ 782 w 790"/>
              <a:gd name="T107" fmla="*/ 63 h 116"/>
              <a:gd name="T108" fmla="*/ 0 w 790"/>
              <a:gd name="T109" fmla="*/ 57 h 116"/>
              <a:gd name="T110" fmla="*/ 116 w 790"/>
              <a:gd name="T111" fmla="*/ 0 h 116"/>
              <a:gd name="T112" fmla="*/ 0 w 790"/>
              <a:gd name="T113" fmla="*/ 59 h 116"/>
              <a:gd name="T114" fmla="*/ 52 w 790"/>
              <a:gd name="T115" fmla="*/ 59 h 116"/>
              <a:gd name="T116" fmla="*/ 52 w 790"/>
              <a:gd name="T117" fmla="*/ 5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90" h="116">
                <a:moveTo>
                  <a:pt x="242" y="23"/>
                </a:moveTo>
                <a:cubicBezTo>
                  <a:pt x="222" y="93"/>
                  <a:pt x="222" y="93"/>
                  <a:pt x="222" y="93"/>
                </a:cubicBezTo>
                <a:cubicBezTo>
                  <a:pt x="212" y="93"/>
                  <a:pt x="212" y="93"/>
                  <a:pt x="212" y="93"/>
                </a:cubicBezTo>
                <a:cubicBezTo>
                  <a:pt x="197" y="42"/>
                  <a:pt x="197" y="42"/>
                  <a:pt x="197" y="42"/>
                </a:cubicBezTo>
                <a:cubicBezTo>
                  <a:pt x="197" y="40"/>
                  <a:pt x="196" y="37"/>
                  <a:pt x="196" y="35"/>
                </a:cubicBezTo>
                <a:cubicBezTo>
                  <a:pt x="196" y="35"/>
                  <a:pt x="196" y="35"/>
                  <a:pt x="196" y="35"/>
                </a:cubicBezTo>
                <a:cubicBezTo>
                  <a:pt x="196" y="37"/>
                  <a:pt x="195" y="39"/>
                  <a:pt x="195" y="42"/>
                </a:cubicBezTo>
                <a:cubicBezTo>
                  <a:pt x="180" y="93"/>
                  <a:pt x="180" y="93"/>
                  <a:pt x="180" y="93"/>
                </a:cubicBezTo>
                <a:cubicBezTo>
                  <a:pt x="171" y="93"/>
                  <a:pt x="171" y="93"/>
                  <a:pt x="171" y="93"/>
                </a:cubicBezTo>
                <a:cubicBezTo>
                  <a:pt x="150" y="23"/>
                  <a:pt x="150" y="23"/>
                  <a:pt x="150" y="23"/>
                </a:cubicBezTo>
                <a:cubicBezTo>
                  <a:pt x="159" y="23"/>
                  <a:pt x="159" y="23"/>
                  <a:pt x="159" y="23"/>
                </a:cubicBezTo>
                <a:cubicBezTo>
                  <a:pt x="174" y="77"/>
                  <a:pt x="174" y="77"/>
                  <a:pt x="174" y="77"/>
                </a:cubicBezTo>
                <a:cubicBezTo>
                  <a:pt x="175" y="79"/>
                  <a:pt x="175" y="82"/>
                  <a:pt x="175" y="84"/>
                </a:cubicBezTo>
                <a:cubicBezTo>
                  <a:pt x="175" y="84"/>
                  <a:pt x="175" y="84"/>
                  <a:pt x="175" y="84"/>
                </a:cubicBezTo>
                <a:cubicBezTo>
                  <a:pt x="176" y="82"/>
                  <a:pt x="176" y="80"/>
                  <a:pt x="177" y="77"/>
                </a:cubicBezTo>
                <a:cubicBezTo>
                  <a:pt x="193" y="23"/>
                  <a:pt x="193" y="23"/>
                  <a:pt x="193" y="23"/>
                </a:cubicBezTo>
                <a:cubicBezTo>
                  <a:pt x="201" y="23"/>
                  <a:pt x="201" y="23"/>
                  <a:pt x="201" y="23"/>
                </a:cubicBezTo>
                <a:cubicBezTo>
                  <a:pt x="215" y="77"/>
                  <a:pt x="215" y="77"/>
                  <a:pt x="215" y="77"/>
                </a:cubicBezTo>
                <a:cubicBezTo>
                  <a:pt x="216" y="79"/>
                  <a:pt x="216" y="82"/>
                  <a:pt x="217" y="84"/>
                </a:cubicBezTo>
                <a:cubicBezTo>
                  <a:pt x="217" y="84"/>
                  <a:pt x="217" y="84"/>
                  <a:pt x="217" y="84"/>
                </a:cubicBezTo>
                <a:cubicBezTo>
                  <a:pt x="217" y="82"/>
                  <a:pt x="217" y="80"/>
                  <a:pt x="218" y="77"/>
                </a:cubicBezTo>
                <a:cubicBezTo>
                  <a:pt x="233" y="23"/>
                  <a:pt x="233" y="23"/>
                  <a:pt x="233" y="23"/>
                </a:cubicBezTo>
                <a:lnTo>
                  <a:pt x="242" y="23"/>
                </a:lnTo>
                <a:close/>
                <a:moveTo>
                  <a:pt x="257" y="25"/>
                </a:moveTo>
                <a:cubicBezTo>
                  <a:pt x="257" y="26"/>
                  <a:pt x="256" y="28"/>
                  <a:pt x="255" y="29"/>
                </a:cubicBezTo>
                <a:cubicBezTo>
                  <a:pt x="254" y="30"/>
                  <a:pt x="253" y="30"/>
                  <a:pt x="252" y="30"/>
                </a:cubicBezTo>
                <a:cubicBezTo>
                  <a:pt x="250" y="30"/>
                  <a:pt x="249" y="30"/>
                  <a:pt x="248" y="29"/>
                </a:cubicBezTo>
                <a:cubicBezTo>
                  <a:pt x="247" y="28"/>
                  <a:pt x="246" y="27"/>
                  <a:pt x="246" y="25"/>
                </a:cubicBezTo>
                <a:cubicBezTo>
                  <a:pt x="246" y="24"/>
                  <a:pt x="247" y="22"/>
                  <a:pt x="248" y="21"/>
                </a:cubicBezTo>
                <a:cubicBezTo>
                  <a:pt x="249" y="20"/>
                  <a:pt x="250" y="20"/>
                  <a:pt x="252" y="20"/>
                </a:cubicBezTo>
                <a:cubicBezTo>
                  <a:pt x="253" y="20"/>
                  <a:pt x="254" y="20"/>
                  <a:pt x="255" y="21"/>
                </a:cubicBezTo>
                <a:cubicBezTo>
                  <a:pt x="256" y="22"/>
                  <a:pt x="257" y="24"/>
                  <a:pt x="257" y="25"/>
                </a:cubicBezTo>
                <a:close/>
                <a:moveTo>
                  <a:pt x="255" y="93"/>
                </a:moveTo>
                <a:cubicBezTo>
                  <a:pt x="247" y="93"/>
                  <a:pt x="247" y="93"/>
                  <a:pt x="247" y="93"/>
                </a:cubicBezTo>
                <a:cubicBezTo>
                  <a:pt x="247" y="43"/>
                  <a:pt x="247" y="43"/>
                  <a:pt x="247" y="43"/>
                </a:cubicBezTo>
                <a:cubicBezTo>
                  <a:pt x="255" y="43"/>
                  <a:pt x="255" y="43"/>
                  <a:pt x="255" y="43"/>
                </a:cubicBezTo>
                <a:lnTo>
                  <a:pt x="255" y="93"/>
                </a:lnTo>
                <a:close/>
                <a:moveTo>
                  <a:pt x="310" y="93"/>
                </a:moveTo>
                <a:cubicBezTo>
                  <a:pt x="302" y="93"/>
                  <a:pt x="302" y="93"/>
                  <a:pt x="302" y="93"/>
                </a:cubicBezTo>
                <a:cubicBezTo>
                  <a:pt x="302" y="65"/>
                  <a:pt x="302" y="65"/>
                  <a:pt x="302" y="65"/>
                </a:cubicBezTo>
                <a:cubicBezTo>
                  <a:pt x="302" y="54"/>
                  <a:pt x="298" y="49"/>
                  <a:pt x="290" y="49"/>
                </a:cubicBezTo>
                <a:cubicBezTo>
                  <a:pt x="286" y="49"/>
                  <a:pt x="282" y="50"/>
                  <a:pt x="280" y="53"/>
                </a:cubicBezTo>
                <a:cubicBezTo>
                  <a:pt x="277" y="56"/>
                  <a:pt x="276" y="60"/>
                  <a:pt x="276" y="65"/>
                </a:cubicBezTo>
                <a:cubicBezTo>
                  <a:pt x="276" y="93"/>
                  <a:pt x="276" y="93"/>
                  <a:pt x="276" y="93"/>
                </a:cubicBezTo>
                <a:cubicBezTo>
                  <a:pt x="268" y="93"/>
                  <a:pt x="268" y="93"/>
                  <a:pt x="268" y="93"/>
                </a:cubicBezTo>
                <a:cubicBezTo>
                  <a:pt x="268" y="43"/>
                  <a:pt x="268" y="43"/>
                  <a:pt x="268" y="43"/>
                </a:cubicBezTo>
                <a:cubicBezTo>
                  <a:pt x="276" y="43"/>
                  <a:pt x="276" y="43"/>
                  <a:pt x="276" y="43"/>
                </a:cubicBezTo>
                <a:cubicBezTo>
                  <a:pt x="276" y="51"/>
                  <a:pt x="276" y="51"/>
                  <a:pt x="276" y="51"/>
                </a:cubicBezTo>
                <a:cubicBezTo>
                  <a:pt x="276" y="51"/>
                  <a:pt x="276" y="51"/>
                  <a:pt x="276" y="51"/>
                </a:cubicBezTo>
                <a:cubicBezTo>
                  <a:pt x="280" y="45"/>
                  <a:pt x="285" y="42"/>
                  <a:pt x="293" y="42"/>
                </a:cubicBezTo>
                <a:cubicBezTo>
                  <a:pt x="298" y="42"/>
                  <a:pt x="302" y="44"/>
                  <a:pt x="305" y="47"/>
                </a:cubicBezTo>
                <a:cubicBezTo>
                  <a:pt x="308" y="51"/>
                  <a:pt x="310" y="56"/>
                  <a:pt x="310" y="63"/>
                </a:cubicBezTo>
                <a:lnTo>
                  <a:pt x="310" y="93"/>
                </a:lnTo>
                <a:close/>
                <a:moveTo>
                  <a:pt x="364" y="93"/>
                </a:moveTo>
                <a:cubicBezTo>
                  <a:pt x="356" y="93"/>
                  <a:pt x="356" y="93"/>
                  <a:pt x="356" y="93"/>
                </a:cubicBezTo>
                <a:cubicBezTo>
                  <a:pt x="356" y="85"/>
                  <a:pt x="356" y="85"/>
                  <a:pt x="356" y="85"/>
                </a:cubicBezTo>
                <a:cubicBezTo>
                  <a:pt x="356" y="85"/>
                  <a:pt x="356" y="85"/>
                  <a:pt x="356" y="85"/>
                </a:cubicBezTo>
                <a:cubicBezTo>
                  <a:pt x="352" y="91"/>
                  <a:pt x="346" y="95"/>
                  <a:pt x="339" y="95"/>
                </a:cubicBezTo>
                <a:cubicBezTo>
                  <a:pt x="332" y="95"/>
                  <a:pt x="327" y="92"/>
                  <a:pt x="324" y="88"/>
                </a:cubicBezTo>
                <a:cubicBezTo>
                  <a:pt x="320" y="84"/>
                  <a:pt x="318" y="77"/>
                  <a:pt x="318" y="69"/>
                </a:cubicBezTo>
                <a:cubicBezTo>
                  <a:pt x="318" y="61"/>
                  <a:pt x="320" y="54"/>
                  <a:pt x="324" y="49"/>
                </a:cubicBezTo>
                <a:cubicBezTo>
                  <a:pt x="328" y="44"/>
                  <a:pt x="334" y="42"/>
                  <a:pt x="341" y="42"/>
                </a:cubicBezTo>
                <a:cubicBezTo>
                  <a:pt x="348" y="42"/>
                  <a:pt x="353" y="45"/>
                  <a:pt x="356" y="50"/>
                </a:cubicBezTo>
                <a:cubicBezTo>
                  <a:pt x="356" y="50"/>
                  <a:pt x="356" y="50"/>
                  <a:pt x="356" y="50"/>
                </a:cubicBezTo>
                <a:cubicBezTo>
                  <a:pt x="356" y="19"/>
                  <a:pt x="356" y="19"/>
                  <a:pt x="356" y="19"/>
                </a:cubicBezTo>
                <a:cubicBezTo>
                  <a:pt x="364" y="19"/>
                  <a:pt x="364" y="19"/>
                  <a:pt x="364" y="19"/>
                </a:cubicBezTo>
                <a:lnTo>
                  <a:pt x="364" y="93"/>
                </a:lnTo>
                <a:close/>
                <a:moveTo>
                  <a:pt x="356" y="71"/>
                </a:moveTo>
                <a:cubicBezTo>
                  <a:pt x="356" y="63"/>
                  <a:pt x="356" y="63"/>
                  <a:pt x="356" y="63"/>
                </a:cubicBezTo>
                <a:cubicBezTo>
                  <a:pt x="356" y="59"/>
                  <a:pt x="355" y="56"/>
                  <a:pt x="352" y="53"/>
                </a:cubicBezTo>
                <a:cubicBezTo>
                  <a:pt x="349" y="50"/>
                  <a:pt x="346" y="49"/>
                  <a:pt x="342" y="49"/>
                </a:cubicBezTo>
                <a:cubicBezTo>
                  <a:pt x="337" y="49"/>
                  <a:pt x="333" y="51"/>
                  <a:pt x="330" y="54"/>
                </a:cubicBezTo>
                <a:cubicBezTo>
                  <a:pt x="327" y="58"/>
                  <a:pt x="326" y="63"/>
                  <a:pt x="326" y="69"/>
                </a:cubicBezTo>
                <a:cubicBezTo>
                  <a:pt x="326" y="75"/>
                  <a:pt x="327" y="80"/>
                  <a:pt x="330" y="83"/>
                </a:cubicBezTo>
                <a:cubicBezTo>
                  <a:pt x="333" y="86"/>
                  <a:pt x="337" y="88"/>
                  <a:pt x="341" y="88"/>
                </a:cubicBezTo>
                <a:cubicBezTo>
                  <a:pt x="345" y="88"/>
                  <a:pt x="349" y="86"/>
                  <a:pt x="352" y="83"/>
                </a:cubicBezTo>
                <a:cubicBezTo>
                  <a:pt x="355" y="80"/>
                  <a:pt x="356" y="76"/>
                  <a:pt x="356" y="71"/>
                </a:cubicBezTo>
                <a:close/>
                <a:moveTo>
                  <a:pt x="424" y="68"/>
                </a:moveTo>
                <a:cubicBezTo>
                  <a:pt x="424" y="76"/>
                  <a:pt x="422" y="83"/>
                  <a:pt x="417" y="87"/>
                </a:cubicBezTo>
                <a:cubicBezTo>
                  <a:pt x="413" y="92"/>
                  <a:pt x="407" y="95"/>
                  <a:pt x="399" y="95"/>
                </a:cubicBezTo>
                <a:cubicBezTo>
                  <a:pt x="392" y="95"/>
                  <a:pt x="386" y="92"/>
                  <a:pt x="381" y="87"/>
                </a:cubicBezTo>
                <a:cubicBezTo>
                  <a:pt x="377" y="83"/>
                  <a:pt x="375" y="77"/>
                  <a:pt x="375" y="69"/>
                </a:cubicBezTo>
                <a:cubicBezTo>
                  <a:pt x="375" y="60"/>
                  <a:pt x="377" y="53"/>
                  <a:pt x="382" y="49"/>
                </a:cubicBezTo>
                <a:cubicBezTo>
                  <a:pt x="387" y="44"/>
                  <a:pt x="393" y="42"/>
                  <a:pt x="400" y="42"/>
                </a:cubicBezTo>
                <a:cubicBezTo>
                  <a:pt x="408" y="42"/>
                  <a:pt x="414" y="44"/>
                  <a:pt x="418" y="49"/>
                </a:cubicBezTo>
                <a:cubicBezTo>
                  <a:pt x="422" y="53"/>
                  <a:pt x="424" y="60"/>
                  <a:pt x="424" y="68"/>
                </a:cubicBezTo>
                <a:close/>
                <a:moveTo>
                  <a:pt x="416" y="68"/>
                </a:moveTo>
                <a:cubicBezTo>
                  <a:pt x="416" y="62"/>
                  <a:pt x="415" y="57"/>
                  <a:pt x="412" y="54"/>
                </a:cubicBezTo>
                <a:cubicBezTo>
                  <a:pt x="409" y="50"/>
                  <a:pt x="405" y="49"/>
                  <a:pt x="400" y="49"/>
                </a:cubicBezTo>
                <a:cubicBezTo>
                  <a:pt x="395" y="49"/>
                  <a:pt x="391" y="50"/>
                  <a:pt x="388" y="54"/>
                </a:cubicBezTo>
                <a:cubicBezTo>
                  <a:pt x="384" y="57"/>
                  <a:pt x="383" y="62"/>
                  <a:pt x="383" y="69"/>
                </a:cubicBezTo>
                <a:cubicBezTo>
                  <a:pt x="383" y="75"/>
                  <a:pt x="384" y="79"/>
                  <a:pt x="387" y="83"/>
                </a:cubicBezTo>
                <a:cubicBezTo>
                  <a:pt x="391" y="86"/>
                  <a:pt x="395" y="88"/>
                  <a:pt x="400" y="88"/>
                </a:cubicBezTo>
                <a:cubicBezTo>
                  <a:pt x="405" y="88"/>
                  <a:pt x="409" y="86"/>
                  <a:pt x="412" y="83"/>
                </a:cubicBezTo>
                <a:cubicBezTo>
                  <a:pt x="415" y="79"/>
                  <a:pt x="416" y="75"/>
                  <a:pt x="416" y="68"/>
                </a:cubicBezTo>
                <a:close/>
                <a:moveTo>
                  <a:pt x="496" y="43"/>
                </a:moveTo>
                <a:cubicBezTo>
                  <a:pt x="481" y="93"/>
                  <a:pt x="481" y="93"/>
                  <a:pt x="481" y="93"/>
                </a:cubicBezTo>
                <a:cubicBezTo>
                  <a:pt x="473" y="93"/>
                  <a:pt x="473" y="93"/>
                  <a:pt x="473" y="93"/>
                </a:cubicBezTo>
                <a:cubicBezTo>
                  <a:pt x="462" y="57"/>
                  <a:pt x="462" y="57"/>
                  <a:pt x="462" y="57"/>
                </a:cubicBezTo>
                <a:cubicBezTo>
                  <a:pt x="462" y="56"/>
                  <a:pt x="462" y="55"/>
                  <a:pt x="462" y="53"/>
                </a:cubicBezTo>
                <a:cubicBezTo>
                  <a:pt x="461" y="53"/>
                  <a:pt x="461" y="53"/>
                  <a:pt x="461" y="53"/>
                </a:cubicBezTo>
                <a:cubicBezTo>
                  <a:pt x="461" y="54"/>
                  <a:pt x="461" y="55"/>
                  <a:pt x="460" y="57"/>
                </a:cubicBezTo>
                <a:cubicBezTo>
                  <a:pt x="449" y="93"/>
                  <a:pt x="449" y="93"/>
                  <a:pt x="449" y="93"/>
                </a:cubicBezTo>
                <a:cubicBezTo>
                  <a:pt x="441" y="93"/>
                  <a:pt x="441" y="93"/>
                  <a:pt x="441" y="93"/>
                </a:cubicBezTo>
                <a:cubicBezTo>
                  <a:pt x="426" y="43"/>
                  <a:pt x="426" y="43"/>
                  <a:pt x="426" y="43"/>
                </a:cubicBezTo>
                <a:cubicBezTo>
                  <a:pt x="434" y="43"/>
                  <a:pt x="434" y="43"/>
                  <a:pt x="434" y="43"/>
                </a:cubicBezTo>
                <a:cubicBezTo>
                  <a:pt x="445" y="81"/>
                  <a:pt x="445" y="81"/>
                  <a:pt x="445" y="81"/>
                </a:cubicBezTo>
                <a:cubicBezTo>
                  <a:pt x="445" y="82"/>
                  <a:pt x="445" y="84"/>
                  <a:pt x="445" y="85"/>
                </a:cubicBezTo>
                <a:cubicBezTo>
                  <a:pt x="446" y="85"/>
                  <a:pt x="446" y="85"/>
                  <a:pt x="446" y="85"/>
                </a:cubicBezTo>
                <a:cubicBezTo>
                  <a:pt x="446" y="84"/>
                  <a:pt x="446" y="83"/>
                  <a:pt x="447" y="81"/>
                </a:cubicBezTo>
                <a:cubicBezTo>
                  <a:pt x="458" y="43"/>
                  <a:pt x="458" y="43"/>
                  <a:pt x="458" y="43"/>
                </a:cubicBezTo>
                <a:cubicBezTo>
                  <a:pt x="466" y="43"/>
                  <a:pt x="466" y="43"/>
                  <a:pt x="466" y="43"/>
                </a:cubicBezTo>
                <a:cubicBezTo>
                  <a:pt x="476" y="81"/>
                  <a:pt x="476" y="81"/>
                  <a:pt x="476" y="81"/>
                </a:cubicBezTo>
                <a:cubicBezTo>
                  <a:pt x="476" y="82"/>
                  <a:pt x="477" y="84"/>
                  <a:pt x="477" y="86"/>
                </a:cubicBezTo>
                <a:cubicBezTo>
                  <a:pt x="477" y="86"/>
                  <a:pt x="477" y="86"/>
                  <a:pt x="477" y="86"/>
                </a:cubicBezTo>
                <a:cubicBezTo>
                  <a:pt x="477" y="84"/>
                  <a:pt x="477" y="83"/>
                  <a:pt x="478" y="81"/>
                </a:cubicBezTo>
                <a:cubicBezTo>
                  <a:pt x="488" y="43"/>
                  <a:pt x="488" y="43"/>
                  <a:pt x="488" y="43"/>
                </a:cubicBezTo>
                <a:lnTo>
                  <a:pt x="496" y="43"/>
                </a:lnTo>
                <a:close/>
                <a:moveTo>
                  <a:pt x="530" y="80"/>
                </a:moveTo>
                <a:cubicBezTo>
                  <a:pt x="530" y="84"/>
                  <a:pt x="529" y="88"/>
                  <a:pt x="526" y="90"/>
                </a:cubicBezTo>
                <a:cubicBezTo>
                  <a:pt x="522" y="93"/>
                  <a:pt x="518" y="95"/>
                  <a:pt x="512" y="95"/>
                </a:cubicBezTo>
                <a:cubicBezTo>
                  <a:pt x="507" y="95"/>
                  <a:pt x="503" y="94"/>
                  <a:pt x="499" y="92"/>
                </a:cubicBezTo>
                <a:cubicBezTo>
                  <a:pt x="499" y="83"/>
                  <a:pt x="499" y="83"/>
                  <a:pt x="499" y="83"/>
                </a:cubicBezTo>
                <a:cubicBezTo>
                  <a:pt x="503" y="86"/>
                  <a:pt x="508" y="88"/>
                  <a:pt x="512" y="88"/>
                </a:cubicBezTo>
                <a:cubicBezTo>
                  <a:pt x="519" y="88"/>
                  <a:pt x="522" y="85"/>
                  <a:pt x="522" y="81"/>
                </a:cubicBezTo>
                <a:cubicBezTo>
                  <a:pt x="522" y="79"/>
                  <a:pt x="521" y="77"/>
                  <a:pt x="520" y="76"/>
                </a:cubicBezTo>
                <a:cubicBezTo>
                  <a:pt x="518" y="75"/>
                  <a:pt x="516" y="73"/>
                  <a:pt x="512" y="71"/>
                </a:cubicBezTo>
                <a:cubicBezTo>
                  <a:pt x="507" y="69"/>
                  <a:pt x="504" y="68"/>
                  <a:pt x="503" y="66"/>
                </a:cubicBezTo>
                <a:cubicBezTo>
                  <a:pt x="500" y="63"/>
                  <a:pt x="499" y="60"/>
                  <a:pt x="499" y="56"/>
                </a:cubicBezTo>
                <a:cubicBezTo>
                  <a:pt x="499" y="52"/>
                  <a:pt x="501" y="49"/>
                  <a:pt x="504" y="46"/>
                </a:cubicBezTo>
                <a:cubicBezTo>
                  <a:pt x="508" y="43"/>
                  <a:pt x="512" y="42"/>
                  <a:pt x="517" y="42"/>
                </a:cubicBezTo>
                <a:cubicBezTo>
                  <a:pt x="521" y="42"/>
                  <a:pt x="525" y="43"/>
                  <a:pt x="528" y="44"/>
                </a:cubicBezTo>
                <a:cubicBezTo>
                  <a:pt x="528" y="52"/>
                  <a:pt x="528" y="52"/>
                  <a:pt x="528" y="52"/>
                </a:cubicBezTo>
                <a:cubicBezTo>
                  <a:pt x="525" y="50"/>
                  <a:pt x="521" y="49"/>
                  <a:pt x="517" y="49"/>
                </a:cubicBezTo>
                <a:cubicBezTo>
                  <a:pt x="514" y="49"/>
                  <a:pt x="512" y="49"/>
                  <a:pt x="510" y="51"/>
                </a:cubicBezTo>
                <a:cubicBezTo>
                  <a:pt x="509" y="52"/>
                  <a:pt x="508" y="54"/>
                  <a:pt x="508" y="56"/>
                </a:cubicBezTo>
                <a:cubicBezTo>
                  <a:pt x="508" y="58"/>
                  <a:pt x="508" y="60"/>
                  <a:pt x="510" y="61"/>
                </a:cubicBezTo>
                <a:cubicBezTo>
                  <a:pt x="511" y="62"/>
                  <a:pt x="513" y="64"/>
                  <a:pt x="517" y="65"/>
                </a:cubicBezTo>
                <a:cubicBezTo>
                  <a:pt x="522" y="67"/>
                  <a:pt x="525" y="69"/>
                  <a:pt x="527" y="71"/>
                </a:cubicBezTo>
                <a:cubicBezTo>
                  <a:pt x="529" y="73"/>
                  <a:pt x="530" y="76"/>
                  <a:pt x="530" y="80"/>
                </a:cubicBezTo>
                <a:close/>
                <a:moveTo>
                  <a:pt x="615" y="93"/>
                </a:moveTo>
                <a:cubicBezTo>
                  <a:pt x="605" y="93"/>
                  <a:pt x="605" y="93"/>
                  <a:pt x="605" y="93"/>
                </a:cubicBezTo>
                <a:cubicBezTo>
                  <a:pt x="598" y="74"/>
                  <a:pt x="598" y="74"/>
                  <a:pt x="598" y="74"/>
                </a:cubicBezTo>
                <a:cubicBezTo>
                  <a:pt x="568" y="74"/>
                  <a:pt x="568" y="74"/>
                  <a:pt x="568" y="74"/>
                </a:cubicBezTo>
                <a:cubicBezTo>
                  <a:pt x="561" y="93"/>
                  <a:pt x="561" y="93"/>
                  <a:pt x="561" y="93"/>
                </a:cubicBezTo>
                <a:cubicBezTo>
                  <a:pt x="552" y="93"/>
                  <a:pt x="552" y="93"/>
                  <a:pt x="552" y="93"/>
                </a:cubicBezTo>
                <a:cubicBezTo>
                  <a:pt x="579" y="23"/>
                  <a:pt x="579" y="23"/>
                  <a:pt x="579" y="23"/>
                </a:cubicBezTo>
                <a:cubicBezTo>
                  <a:pt x="587" y="23"/>
                  <a:pt x="587" y="23"/>
                  <a:pt x="587" y="23"/>
                </a:cubicBezTo>
                <a:lnTo>
                  <a:pt x="615" y="93"/>
                </a:lnTo>
                <a:close/>
                <a:moveTo>
                  <a:pt x="595" y="66"/>
                </a:moveTo>
                <a:cubicBezTo>
                  <a:pt x="584" y="36"/>
                  <a:pt x="584" y="36"/>
                  <a:pt x="584" y="36"/>
                </a:cubicBezTo>
                <a:cubicBezTo>
                  <a:pt x="584" y="35"/>
                  <a:pt x="583" y="34"/>
                  <a:pt x="583" y="31"/>
                </a:cubicBezTo>
                <a:cubicBezTo>
                  <a:pt x="583" y="31"/>
                  <a:pt x="583" y="31"/>
                  <a:pt x="583" y="31"/>
                </a:cubicBezTo>
                <a:cubicBezTo>
                  <a:pt x="582" y="33"/>
                  <a:pt x="582" y="35"/>
                  <a:pt x="582" y="36"/>
                </a:cubicBezTo>
                <a:cubicBezTo>
                  <a:pt x="571" y="66"/>
                  <a:pt x="571" y="66"/>
                  <a:pt x="571" y="66"/>
                </a:cubicBezTo>
                <a:lnTo>
                  <a:pt x="595" y="66"/>
                </a:lnTo>
                <a:close/>
                <a:moveTo>
                  <a:pt x="659" y="45"/>
                </a:moveTo>
                <a:cubicBezTo>
                  <a:pt x="629" y="87"/>
                  <a:pt x="629" y="87"/>
                  <a:pt x="629" y="87"/>
                </a:cubicBezTo>
                <a:cubicBezTo>
                  <a:pt x="659" y="87"/>
                  <a:pt x="659" y="87"/>
                  <a:pt x="659" y="87"/>
                </a:cubicBezTo>
                <a:cubicBezTo>
                  <a:pt x="659" y="93"/>
                  <a:pt x="659" y="93"/>
                  <a:pt x="659" y="93"/>
                </a:cubicBezTo>
                <a:cubicBezTo>
                  <a:pt x="617" y="93"/>
                  <a:pt x="617" y="93"/>
                  <a:pt x="617" y="93"/>
                </a:cubicBezTo>
                <a:cubicBezTo>
                  <a:pt x="617" y="91"/>
                  <a:pt x="617" y="91"/>
                  <a:pt x="617" y="91"/>
                </a:cubicBezTo>
                <a:cubicBezTo>
                  <a:pt x="647" y="50"/>
                  <a:pt x="647" y="50"/>
                  <a:pt x="647" y="50"/>
                </a:cubicBezTo>
                <a:cubicBezTo>
                  <a:pt x="620" y="50"/>
                  <a:pt x="620" y="50"/>
                  <a:pt x="620" y="50"/>
                </a:cubicBezTo>
                <a:cubicBezTo>
                  <a:pt x="620" y="43"/>
                  <a:pt x="620" y="43"/>
                  <a:pt x="620" y="43"/>
                </a:cubicBezTo>
                <a:cubicBezTo>
                  <a:pt x="659" y="43"/>
                  <a:pt x="659" y="43"/>
                  <a:pt x="659" y="43"/>
                </a:cubicBezTo>
                <a:lnTo>
                  <a:pt x="659" y="45"/>
                </a:lnTo>
                <a:close/>
                <a:moveTo>
                  <a:pt x="706" y="93"/>
                </a:moveTo>
                <a:cubicBezTo>
                  <a:pt x="698" y="93"/>
                  <a:pt x="698" y="93"/>
                  <a:pt x="698" y="93"/>
                </a:cubicBezTo>
                <a:cubicBezTo>
                  <a:pt x="698" y="85"/>
                  <a:pt x="698" y="85"/>
                  <a:pt x="698" y="85"/>
                </a:cubicBezTo>
                <a:cubicBezTo>
                  <a:pt x="698" y="85"/>
                  <a:pt x="698" y="85"/>
                  <a:pt x="698" y="85"/>
                </a:cubicBezTo>
                <a:cubicBezTo>
                  <a:pt x="694" y="92"/>
                  <a:pt x="689" y="95"/>
                  <a:pt x="682" y="95"/>
                </a:cubicBezTo>
                <a:cubicBezTo>
                  <a:pt x="670" y="95"/>
                  <a:pt x="664" y="88"/>
                  <a:pt x="664" y="73"/>
                </a:cubicBezTo>
                <a:cubicBezTo>
                  <a:pt x="664" y="43"/>
                  <a:pt x="664" y="43"/>
                  <a:pt x="664" y="43"/>
                </a:cubicBezTo>
                <a:cubicBezTo>
                  <a:pt x="672" y="43"/>
                  <a:pt x="672" y="43"/>
                  <a:pt x="672" y="43"/>
                </a:cubicBezTo>
                <a:cubicBezTo>
                  <a:pt x="672" y="72"/>
                  <a:pt x="672" y="72"/>
                  <a:pt x="672" y="72"/>
                </a:cubicBezTo>
                <a:cubicBezTo>
                  <a:pt x="672" y="83"/>
                  <a:pt x="676" y="88"/>
                  <a:pt x="685" y="88"/>
                </a:cubicBezTo>
                <a:cubicBezTo>
                  <a:pt x="688" y="88"/>
                  <a:pt x="692" y="86"/>
                  <a:pt x="694" y="84"/>
                </a:cubicBezTo>
                <a:cubicBezTo>
                  <a:pt x="697" y="81"/>
                  <a:pt x="698" y="77"/>
                  <a:pt x="698" y="72"/>
                </a:cubicBezTo>
                <a:cubicBezTo>
                  <a:pt x="698" y="43"/>
                  <a:pt x="698" y="43"/>
                  <a:pt x="698" y="43"/>
                </a:cubicBezTo>
                <a:cubicBezTo>
                  <a:pt x="706" y="43"/>
                  <a:pt x="706" y="43"/>
                  <a:pt x="706" y="43"/>
                </a:cubicBezTo>
                <a:lnTo>
                  <a:pt x="706" y="93"/>
                </a:lnTo>
                <a:close/>
                <a:moveTo>
                  <a:pt x="745" y="51"/>
                </a:moveTo>
                <a:cubicBezTo>
                  <a:pt x="743" y="50"/>
                  <a:pt x="741" y="50"/>
                  <a:pt x="739" y="50"/>
                </a:cubicBezTo>
                <a:cubicBezTo>
                  <a:pt x="735" y="50"/>
                  <a:pt x="733" y="51"/>
                  <a:pt x="730" y="54"/>
                </a:cubicBezTo>
                <a:cubicBezTo>
                  <a:pt x="728" y="57"/>
                  <a:pt x="726" y="62"/>
                  <a:pt x="726" y="68"/>
                </a:cubicBezTo>
                <a:cubicBezTo>
                  <a:pt x="726" y="93"/>
                  <a:pt x="726" y="93"/>
                  <a:pt x="726" y="93"/>
                </a:cubicBezTo>
                <a:cubicBezTo>
                  <a:pt x="718" y="93"/>
                  <a:pt x="718" y="93"/>
                  <a:pt x="718" y="93"/>
                </a:cubicBezTo>
                <a:cubicBezTo>
                  <a:pt x="718" y="43"/>
                  <a:pt x="718" y="43"/>
                  <a:pt x="718" y="43"/>
                </a:cubicBezTo>
                <a:cubicBezTo>
                  <a:pt x="726" y="43"/>
                  <a:pt x="726" y="43"/>
                  <a:pt x="726" y="43"/>
                </a:cubicBezTo>
                <a:cubicBezTo>
                  <a:pt x="726" y="53"/>
                  <a:pt x="726" y="53"/>
                  <a:pt x="726" y="53"/>
                </a:cubicBezTo>
                <a:cubicBezTo>
                  <a:pt x="727" y="53"/>
                  <a:pt x="727" y="53"/>
                  <a:pt x="727" y="53"/>
                </a:cubicBezTo>
                <a:cubicBezTo>
                  <a:pt x="728" y="50"/>
                  <a:pt x="730" y="47"/>
                  <a:pt x="732" y="45"/>
                </a:cubicBezTo>
                <a:cubicBezTo>
                  <a:pt x="734" y="43"/>
                  <a:pt x="737" y="42"/>
                  <a:pt x="740" y="42"/>
                </a:cubicBezTo>
                <a:cubicBezTo>
                  <a:pt x="742" y="42"/>
                  <a:pt x="744" y="42"/>
                  <a:pt x="745" y="43"/>
                </a:cubicBezTo>
                <a:lnTo>
                  <a:pt x="745" y="51"/>
                </a:lnTo>
                <a:close/>
                <a:moveTo>
                  <a:pt x="790" y="70"/>
                </a:moveTo>
                <a:cubicBezTo>
                  <a:pt x="755" y="70"/>
                  <a:pt x="755" y="70"/>
                  <a:pt x="755" y="70"/>
                </a:cubicBezTo>
                <a:cubicBezTo>
                  <a:pt x="755" y="76"/>
                  <a:pt x="756" y="80"/>
                  <a:pt x="759" y="83"/>
                </a:cubicBezTo>
                <a:cubicBezTo>
                  <a:pt x="762" y="86"/>
                  <a:pt x="766" y="88"/>
                  <a:pt x="771" y="88"/>
                </a:cubicBezTo>
                <a:cubicBezTo>
                  <a:pt x="777" y="88"/>
                  <a:pt x="782" y="86"/>
                  <a:pt x="787" y="82"/>
                </a:cubicBezTo>
                <a:cubicBezTo>
                  <a:pt x="787" y="90"/>
                  <a:pt x="787" y="90"/>
                  <a:pt x="787" y="90"/>
                </a:cubicBezTo>
                <a:cubicBezTo>
                  <a:pt x="782" y="93"/>
                  <a:pt x="777" y="95"/>
                  <a:pt x="769" y="95"/>
                </a:cubicBezTo>
                <a:cubicBezTo>
                  <a:pt x="762" y="95"/>
                  <a:pt x="757" y="93"/>
                  <a:pt x="753" y="88"/>
                </a:cubicBezTo>
                <a:cubicBezTo>
                  <a:pt x="748" y="84"/>
                  <a:pt x="746" y="77"/>
                  <a:pt x="746" y="68"/>
                </a:cubicBezTo>
                <a:cubicBezTo>
                  <a:pt x="746" y="60"/>
                  <a:pt x="749" y="54"/>
                  <a:pt x="753" y="49"/>
                </a:cubicBezTo>
                <a:cubicBezTo>
                  <a:pt x="758" y="44"/>
                  <a:pt x="763" y="42"/>
                  <a:pt x="770" y="42"/>
                </a:cubicBezTo>
                <a:cubicBezTo>
                  <a:pt x="776" y="42"/>
                  <a:pt x="782" y="44"/>
                  <a:pt x="785" y="49"/>
                </a:cubicBezTo>
                <a:cubicBezTo>
                  <a:pt x="789" y="53"/>
                  <a:pt x="790" y="59"/>
                  <a:pt x="790" y="66"/>
                </a:cubicBezTo>
                <a:lnTo>
                  <a:pt x="790" y="70"/>
                </a:lnTo>
                <a:close/>
                <a:moveTo>
                  <a:pt x="782" y="63"/>
                </a:moveTo>
                <a:cubicBezTo>
                  <a:pt x="782" y="59"/>
                  <a:pt x="781" y="55"/>
                  <a:pt x="779" y="53"/>
                </a:cubicBezTo>
                <a:cubicBezTo>
                  <a:pt x="777" y="50"/>
                  <a:pt x="773" y="49"/>
                  <a:pt x="769" y="49"/>
                </a:cubicBezTo>
                <a:cubicBezTo>
                  <a:pt x="766" y="49"/>
                  <a:pt x="762" y="50"/>
                  <a:pt x="760" y="53"/>
                </a:cubicBezTo>
                <a:cubicBezTo>
                  <a:pt x="757" y="55"/>
                  <a:pt x="755" y="59"/>
                  <a:pt x="755" y="63"/>
                </a:cubicBezTo>
                <a:lnTo>
                  <a:pt x="782" y="63"/>
                </a:lnTo>
                <a:close/>
                <a:moveTo>
                  <a:pt x="50" y="57"/>
                </a:moveTo>
                <a:cubicBezTo>
                  <a:pt x="50" y="9"/>
                  <a:pt x="50" y="9"/>
                  <a:pt x="50" y="9"/>
                </a:cubicBezTo>
                <a:cubicBezTo>
                  <a:pt x="0" y="16"/>
                  <a:pt x="0" y="16"/>
                  <a:pt x="0" y="16"/>
                </a:cubicBezTo>
                <a:cubicBezTo>
                  <a:pt x="0" y="57"/>
                  <a:pt x="0" y="57"/>
                  <a:pt x="0" y="57"/>
                </a:cubicBezTo>
                <a:lnTo>
                  <a:pt x="50" y="57"/>
                </a:lnTo>
                <a:close/>
                <a:moveTo>
                  <a:pt x="52" y="57"/>
                </a:moveTo>
                <a:cubicBezTo>
                  <a:pt x="116" y="57"/>
                  <a:pt x="116" y="57"/>
                  <a:pt x="116" y="57"/>
                </a:cubicBezTo>
                <a:cubicBezTo>
                  <a:pt x="116" y="0"/>
                  <a:pt x="116" y="0"/>
                  <a:pt x="116" y="0"/>
                </a:cubicBezTo>
                <a:cubicBezTo>
                  <a:pt x="52" y="9"/>
                  <a:pt x="52" y="9"/>
                  <a:pt x="52" y="9"/>
                </a:cubicBezTo>
                <a:lnTo>
                  <a:pt x="52" y="57"/>
                </a:lnTo>
                <a:close/>
                <a:moveTo>
                  <a:pt x="50" y="59"/>
                </a:moveTo>
                <a:cubicBezTo>
                  <a:pt x="0" y="59"/>
                  <a:pt x="0" y="59"/>
                  <a:pt x="0" y="59"/>
                </a:cubicBezTo>
                <a:cubicBezTo>
                  <a:pt x="0" y="100"/>
                  <a:pt x="0" y="100"/>
                  <a:pt x="0" y="100"/>
                </a:cubicBezTo>
                <a:cubicBezTo>
                  <a:pt x="50" y="107"/>
                  <a:pt x="50" y="107"/>
                  <a:pt x="50" y="107"/>
                </a:cubicBezTo>
                <a:lnTo>
                  <a:pt x="50" y="59"/>
                </a:lnTo>
                <a:close/>
                <a:moveTo>
                  <a:pt x="52" y="59"/>
                </a:moveTo>
                <a:cubicBezTo>
                  <a:pt x="52" y="107"/>
                  <a:pt x="52" y="107"/>
                  <a:pt x="52" y="107"/>
                </a:cubicBezTo>
                <a:cubicBezTo>
                  <a:pt x="116" y="116"/>
                  <a:pt x="116" y="116"/>
                  <a:pt x="116" y="116"/>
                </a:cubicBezTo>
                <a:cubicBezTo>
                  <a:pt x="116" y="59"/>
                  <a:pt x="116" y="59"/>
                  <a:pt x="116" y="59"/>
                </a:cubicBezTo>
                <a:lnTo>
                  <a:pt x="52"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4" tIns="45722" rIns="91444" bIns="45722" numCol="1" anchor="t" anchorCtr="0" compatLnSpc="1">
            <a:prstTxWarp prst="textNoShape">
              <a:avLst/>
            </a:prstTxWarp>
          </a:bodyPr>
          <a:lstStyle/>
          <a:p>
            <a:pPr defTabSz="896386"/>
            <a:endParaRPr lang="en-US" sz="1765" kern="0">
              <a:solidFill>
                <a:srgbClr val="505050"/>
              </a:solidFill>
            </a:endParaRPr>
          </a:p>
        </p:txBody>
      </p:sp>
      <p:cxnSp>
        <p:nvCxnSpPr>
          <p:cNvPr id="84" name="Straight Connector 83"/>
          <p:cNvCxnSpPr/>
          <p:nvPr/>
        </p:nvCxnSpPr>
        <p:spPr>
          <a:xfrm flipH="1">
            <a:off x="3597187" y="2957364"/>
            <a:ext cx="3589921" cy="1720663"/>
          </a:xfrm>
          <a:prstGeom prst="line">
            <a:avLst/>
          </a:prstGeom>
          <a:ln w="60325">
            <a:solidFill>
              <a:schemeClr val="accent2"/>
            </a:solidFill>
            <a:prstDash val="sysDash"/>
            <a:headEnd type="triangle"/>
            <a:tailEnd type="none"/>
          </a:ln>
        </p:spPr>
        <p:style>
          <a:lnRef idx="1">
            <a:schemeClr val="accent1"/>
          </a:lnRef>
          <a:fillRef idx="0">
            <a:schemeClr val="accent1"/>
          </a:fillRef>
          <a:effectRef idx="0">
            <a:schemeClr val="accent1"/>
          </a:effectRef>
          <a:fontRef idx="minor">
            <a:schemeClr val="tx1"/>
          </a:fontRef>
        </p:style>
      </p:cxnSp>
      <p:sp>
        <p:nvSpPr>
          <p:cNvPr id="94" name="TextBox 93"/>
          <p:cNvSpPr txBox="1"/>
          <p:nvPr/>
        </p:nvSpPr>
        <p:spPr>
          <a:xfrm>
            <a:off x="2294540" y="5665176"/>
            <a:ext cx="1921835" cy="321099"/>
          </a:xfrm>
          <a:prstGeom prst="rect">
            <a:avLst/>
          </a:prstGeom>
          <a:noFill/>
        </p:spPr>
        <p:txBody>
          <a:bodyPr wrap="square" lIns="108830" tIns="54414" rIns="108830" bIns="54414" rtlCol="0">
            <a:spAutoFit/>
          </a:bodyPr>
          <a:lstStyle/>
          <a:p>
            <a:pPr algn="ctr" defTabSz="896386"/>
            <a:r>
              <a:rPr lang="en-US" sz="1372" kern="0" dirty="0">
                <a:solidFill>
                  <a:schemeClr val="bg1"/>
                </a:solidFill>
              </a:rPr>
              <a:t>Window Server 2012</a:t>
            </a:r>
          </a:p>
        </p:txBody>
      </p:sp>
      <p:grpSp>
        <p:nvGrpSpPr>
          <p:cNvPr id="33" name="Group 32"/>
          <p:cNvGrpSpPr/>
          <p:nvPr/>
        </p:nvGrpSpPr>
        <p:grpSpPr>
          <a:xfrm>
            <a:off x="525661" y="1137533"/>
            <a:ext cx="722121" cy="762584"/>
            <a:chOff x="252413" y="1214438"/>
            <a:chExt cx="736601" cy="777875"/>
          </a:xfrm>
        </p:grpSpPr>
        <p:sp>
          <p:nvSpPr>
            <p:cNvPr id="29" name="AutoShape 3"/>
            <p:cNvSpPr>
              <a:spLocks noChangeAspect="1" noChangeArrowheads="1" noTextEdit="1"/>
            </p:cNvSpPr>
            <p:nvPr/>
          </p:nvSpPr>
          <p:spPr bwMode="auto">
            <a:xfrm>
              <a:off x="271463" y="1214438"/>
              <a:ext cx="717550" cy="755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30" name="Freeform 5"/>
            <p:cNvSpPr>
              <a:spLocks/>
            </p:cNvSpPr>
            <p:nvPr/>
          </p:nvSpPr>
          <p:spPr bwMode="auto">
            <a:xfrm>
              <a:off x="252413" y="1303338"/>
              <a:ext cx="300038" cy="485775"/>
            </a:xfrm>
            <a:custGeom>
              <a:avLst/>
              <a:gdLst>
                <a:gd name="T0" fmla="*/ 295 w 463"/>
                <a:gd name="T1" fmla="*/ 587 h 753"/>
                <a:gd name="T2" fmla="*/ 456 w 463"/>
                <a:gd name="T3" fmla="*/ 349 h 753"/>
                <a:gd name="T4" fmla="*/ 395 w 463"/>
                <a:gd name="T5" fmla="*/ 320 h 753"/>
                <a:gd name="T6" fmla="*/ 463 w 463"/>
                <a:gd name="T7" fmla="*/ 258 h 753"/>
                <a:gd name="T8" fmla="*/ 432 w 463"/>
                <a:gd name="T9" fmla="*/ 121 h 753"/>
                <a:gd name="T10" fmla="*/ 440 w 463"/>
                <a:gd name="T11" fmla="*/ 51 h 753"/>
                <a:gd name="T12" fmla="*/ 320 w 463"/>
                <a:gd name="T13" fmla="*/ 0 h 753"/>
                <a:gd name="T14" fmla="*/ 151 w 463"/>
                <a:gd name="T15" fmla="*/ 169 h 753"/>
                <a:gd name="T16" fmla="*/ 233 w 463"/>
                <a:gd name="T17" fmla="*/ 313 h 753"/>
                <a:gd name="T18" fmla="*/ 58 w 463"/>
                <a:gd name="T19" fmla="*/ 489 h 753"/>
                <a:gd name="T20" fmla="*/ 43 w 463"/>
                <a:gd name="T21" fmla="*/ 662 h 753"/>
                <a:gd name="T22" fmla="*/ 74 w 463"/>
                <a:gd name="T23" fmla="*/ 597 h 753"/>
                <a:gd name="T24" fmla="*/ 83 w 463"/>
                <a:gd name="T25" fmla="*/ 684 h 753"/>
                <a:gd name="T26" fmla="*/ 246 w 463"/>
                <a:gd name="T27" fmla="*/ 753 h 753"/>
                <a:gd name="T28" fmla="*/ 295 w 463"/>
                <a:gd name="T29" fmla="*/ 587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3" h="753">
                  <a:moveTo>
                    <a:pt x="295" y="587"/>
                  </a:moveTo>
                  <a:cubicBezTo>
                    <a:pt x="340" y="484"/>
                    <a:pt x="386" y="404"/>
                    <a:pt x="456" y="349"/>
                  </a:cubicBezTo>
                  <a:cubicBezTo>
                    <a:pt x="437" y="337"/>
                    <a:pt x="417" y="327"/>
                    <a:pt x="395" y="320"/>
                  </a:cubicBezTo>
                  <a:cubicBezTo>
                    <a:pt x="423" y="306"/>
                    <a:pt x="447" y="284"/>
                    <a:pt x="463" y="258"/>
                  </a:cubicBezTo>
                  <a:cubicBezTo>
                    <a:pt x="443" y="215"/>
                    <a:pt x="432" y="169"/>
                    <a:pt x="432" y="121"/>
                  </a:cubicBezTo>
                  <a:cubicBezTo>
                    <a:pt x="432" y="97"/>
                    <a:pt x="435" y="73"/>
                    <a:pt x="440" y="51"/>
                  </a:cubicBezTo>
                  <a:cubicBezTo>
                    <a:pt x="410" y="20"/>
                    <a:pt x="367" y="0"/>
                    <a:pt x="320" y="0"/>
                  </a:cubicBezTo>
                  <a:cubicBezTo>
                    <a:pt x="227" y="0"/>
                    <a:pt x="151" y="76"/>
                    <a:pt x="151" y="169"/>
                  </a:cubicBezTo>
                  <a:cubicBezTo>
                    <a:pt x="151" y="230"/>
                    <a:pt x="184" y="284"/>
                    <a:pt x="233" y="313"/>
                  </a:cubicBezTo>
                  <a:cubicBezTo>
                    <a:pt x="149" y="331"/>
                    <a:pt x="105" y="382"/>
                    <a:pt x="58" y="489"/>
                  </a:cubicBezTo>
                  <a:cubicBezTo>
                    <a:pt x="0" y="625"/>
                    <a:pt x="43" y="662"/>
                    <a:pt x="43" y="662"/>
                  </a:cubicBezTo>
                  <a:cubicBezTo>
                    <a:pt x="74" y="597"/>
                    <a:pt x="74" y="597"/>
                    <a:pt x="74" y="597"/>
                  </a:cubicBezTo>
                  <a:cubicBezTo>
                    <a:pt x="83" y="684"/>
                    <a:pt x="83" y="684"/>
                    <a:pt x="83" y="684"/>
                  </a:cubicBezTo>
                  <a:cubicBezTo>
                    <a:pt x="83" y="684"/>
                    <a:pt x="126" y="736"/>
                    <a:pt x="246" y="753"/>
                  </a:cubicBezTo>
                  <a:cubicBezTo>
                    <a:pt x="251" y="709"/>
                    <a:pt x="266" y="654"/>
                    <a:pt x="295" y="58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32" name="Freeform 6"/>
            <p:cNvSpPr>
              <a:spLocks/>
            </p:cNvSpPr>
            <p:nvPr/>
          </p:nvSpPr>
          <p:spPr bwMode="auto">
            <a:xfrm>
              <a:off x="422276" y="1214438"/>
              <a:ext cx="566738" cy="777875"/>
            </a:xfrm>
            <a:custGeom>
              <a:avLst/>
              <a:gdLst>
                <a:gd name="T0" fmla="*/ 606 w 877"/>
                <a:gd name="T1" fmla="*/ 490 h 1206"/>
                <a:gd name="T2" fmla="*/ 749 w 877"/>
                <a:gd name="T3" fmla="*/ 259 h 1206"/>
                <a:gd name="T4" fmla="*/ 491 w 877"/>
                <a:gd name="T5" fmla="*/ 0 h 1206"/>
                <a:gd name="T6" fmla="*/ 232 w 877"/>
                <a:gd name="T7" fmla="*/ 259 h 1206"/>
                <a:gd name="T8" fmla="*/ 358 w 877"/>
                <a:gd name="T9" fmla="*/ 481 h 1206"/>
                <a:gd name="T10" fmla="*/ 90 w 877"/>
                <a:gd name="T11" fmla="*/ 750 h 1206"/>
                <a:gd name="T12" fmla="*/ 66 w 877"/>
                <a:gd name="T13" fmla="*/ 1016 h 1206"/>
                <a:gd name="T14" fmla="*/ 113 w 877"/>
                <a:gd name="T15" fmla="*/ 916 h 1206"/>
                <a:gd name="T16" fmla="*/ 128 w 877"/>
                <a:gd name="T17" fmla="*/ 1049 h 1206"/>
                <a:gd name="T18" fmla="*/ 422 w 877"/>
                <a:gd name="T19" fmla="*/ 1161 h 1206"/>
                <a:gd name="T20" fmla="*/ 877 w 877"/>
                <a:gd name="T21" fmla="*/ 916 h 1206"/>
                <a:gd name="T22" fmla="*/ 606 w 877"/>
                <a:gd name="T23" fmla="*/ 490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7" h="1206">
                  <a:moveTo>
                    <a:pt x="606" y="490"/>
                  </a:moveTo>
                  <a:cubicBezTo>
                    <a:pt x="691" y="448"/>
                    <a:pt x="749" y="360"/>
                    <a:pt x="749" y="259"/>
                  </a:cubicBezTo>
                  <a:cubicBezTo>
                    <a:pt x="749" y="116"/>
                    <a:pt x="634" y="0"/>
                    <a:pt x="491" y="0"/>
                  </a:cubicBezTo>
                  <a:cubicBezTo>
                    <a:pt x="348" y="0"/>
                    <a:pt x="232" y="116"/>
                    <a:pt x="232" y="259"/>
                  </a:cubicBezTo>
                  <a:cubicBezTo>
                    <a:pt x="232" y="353"/>
                    <a:pt x="282" y="435"/>
                    <a:pt x="358" y="481"/>
                  </a:cubicBezTo>
                  <a:cubicBezTo>
                    <a:pt x="228" y="507"/>
                    <a:pt x="160" y="586"/>
                    <a:pt x="90" y="750"/>
                  </a:cubicBezTo>
                  <a:cubicBezTo>
                    <a:pt x="0" y="959"/>
                    <a:pt x="66" y="1016"/>
                    <a:pt x="66" y="1016"/>
                  </a:cubicBezTo>
                  <a:cubicBezTo>
                    <a:pt x="113" y="916"/>
                    <a:pt x="113" y="916"/>
                    <a:pt x="113" y="916"/>
                  </a:cubicBezTo>
                  <a:cubicBezTo>
                    <a:pt x="128" y="1049"/>
                    <a:pt x="128" y="1049"/>
                    <a:pt x="128" y="1049"/>
                  </a:cubicBezTo>
                  <a:cubicBezTo>
                    <a:pt x="128" y="1049"/>
                    <a:pt x="204" y="1142"/>
                    <a:pt x="422" y="1161"/>
                  </a:cubicBezTo>
                  <a:cubicBezTo>
                    <a:pt x="654" y="1181"/>
                    <a:pt x="877" y="1206"/>
                    <a:pt x="877" y="916"/>
                  </a:cubicBezTo>
                  <a:cubicBezTo>
                    <a:pt x="877" y="687"/>
                    <a:pt x="761" y="541"/>
                    <a:pt x="606" y="49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grpSp>
      <p:pic>
        <p:nvPicPr>
          <p:cNvPr id="1031"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0147" y="1270859"/>
            <a:ext cx="1599569" cy="1440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97" name="Straight Connector 96"/>
          <p:cNvCxnSpPr/>
          <p:nvPr/>
        </p:nvCxnSpPr>
        <p:spPr>
          <a:xfrm rot="10800000" flipV="1">
            <a:off x="3603642" y="3509158"/>
            <a:ext cx="5547656" cy="1759771"/>
          </a:xfrm>
          <a:prstGeom prst="bentConnector3">
            <a:avLst>
              <a:gd name="adj1" fmla="val -271"/>
            </a:avLst>
          </a:prstGeom>
          <a:ln w="60325">
            <a:solidFill>
              <a:schemeClr val="accent3"/>
            </a:solidFill>
            <a:prstDash val="sysDash"/>
            <a:headEnd type="triangle"/>
            <a:tailEnd type="none"/>
          </a:ln>
        </p:spPr>
        <p:style>
          <a:lnRef idx="1">
            <a:schemeClr val="accent1"/>
          </a:lnRef>
          <a:fillRef idx="0">
            <a:schemeClr val="accent1"/>
          </a:fillRef>
          <a:effectRef idx="0">
            <a:schemeClr val="accent1"/>
          </a:effectRef>
          <a:fontRef idx="minor">
            <a:schemeClr val="tx1"/>
          </a:fontRef>
        </p:style>
      </p:cxnSp>
      <p:sp>
        <p:nvSpPr>
          <p:cNvPr id="104" name="TextBox 103"/>
          <p:cNvSpPr txBox="1"/>
          <p:nvPr/>
        </p:nvSpPr>
        <p:spPr>
          <a:xfrm rot="20018610">
            <a:off x="4106105" y="3290482"/>
            <a:ext cx="3037996" cy="362072"/>
          </a:xfrm>
          <a:prstGeom prst="rect">
            <a:avLst/>
          </a:prstGeom>
          <a:noFill/>
        </p:spPr>
        <p:txBody>
          <a:bodyPr wrap="square" rtlCol="0">
            <a:spAutoFit/>
          </a:bodyPr>
          <a:lstStyle/>
          <a:p>
            <a:pPr algn="ctr" defTabSz="896386"/>
            <a:r>
              <a:rPr lang="en-US" sz="1765" kern="0" dirty="0">
                <a:solidFill>
                  <a:schemeClr val="accent2"/>
                </a:solidFill>
              </a:rPr>
              <a:t>3. Register and Configure</a:t>
            </a:r>
          </a:p>
        </p:txBody>
      </p:sp>
      <p:cxnSp>
        <p:nvCxnSpPr>
          <p:cNvPr id="106" name="Straight Connector 96"/>
          <p:cNvCxnSpPr/>
          <p:nvPr/>
        </p:nvCxnSpPr>
        <p:spPr>
          <a:xfrm rot="10800000" flipV="1">
            <a:off x="3558857" y="3496045"/>
            <a:ext cx="5940572" cy="2057481"/>
          </a:xfrm>
          <a:prstGeom prst="bentConnector3">
            <a:avLst>
              <a:gd name="adj1" fmla="val -635"/>
            </a:avLst>
          </a:prstGeom>
          <a:ln w="60325">
            <a:solidFill>
              <a:schemeClr val="accent3"/>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
        <p:nvSpPr>
          <p:cNvPr id="111" name="TextBox 110"/>
          <p:cNvSpPr txBox="1"/>
          <p:nvPr/>
        </p:nvSpPr>
        <p:spPr>
          <a:xfrm>
            <a:off x="4286220" y="5740573"/>
            <a:ext cx="5213208" cy="381444"/>
          </a:xfrm>
          <a:prstGeom prst="rect">
            <a:avLst/>
          </a:prstGeom>
          <a:noFill/>
        </p:spPr>
        <p:txBody>
          <a:bodyPr wrap="square" lIns="108830" tIns="54414" rIns="108830" bIns="54414" rtlCol="0">
            <a:spAutoFit/>
          </a:bodyPr>
          <a:lstStyle/>
          <a:p>
            <a:pPr algn="ctr" defTabSz="896386"/>
            <a:r>
              <a:rPr lang="en-US" sz="1765" kern="0" dirty="0">
                <a:solidFill>
                  <a:schemeClr val="accent3"/>
                </a:solidFill>
              </a:rPr>
              <a:t>5. Recover - to the same or a different server </a:t>
            </a:r>
          </a:p>
        </p:txBody>
      </p:sp>
      <p:sp>
        <p:nvSpPr>
          <p:cNvPr id="139" name="TextBox 138"/>
          <p:cNvSpPr txBox="1"/>
          <p:nvPr/>
        </p:nvSpPr>
        <p:spPr>
          <a:xfrm>
            <a:off x="4183635" y="5156302"/>
            <a:ext cx="4866799" cy="506901"/>
          </a:xfrm>
          <a:prstGeom prst="rect">
            <a:avLst/>
          </a:prstGeom>
          <a:noFill/>
        </p:spPr>
        <p:txBody>
          <a:bodyPr wrap="square" lIns="179285" tIns="143428" rIns="179285" bIns="143428" rtlCol="0">
            <a:spAutoFit/>
          </a:bodyPr>
          <a:lstStyle/>
          <a:p>
            <a:pPr algn="ctr" defTabSz="896386">
              <a:lnSpc>
                <a:spcPct val="90000"/>
              </a:lnSpc>
            </a:pPr>
            <a:r>
              <a:rPr lang="en-GB" sz="1568" kern="0" dirty="0">
                <a:solidFill>
                  <a:schemeClr val="accent3"/>
                </a:solidFill>
              </a:rPr>
              <a:t>Encrypted Data</a:t>
            </a:r>
          </a:p>
        </p:txBody>
      </p:sp>
      <p:sp>
        <p:nvSpPr>
          <p:cNvPr id="39" name="Freeform 5"/>
          <p:cNvSpPr>
            <a:spLocks noEditPoints="1"/>
          </p:cNvSpPr>
          <p:nvPr/>
        </p:nvSpPr>
        <p:spPr bwMode="auto">
          <a:xfrm>
            <a:off x="2959098" y="4726377"/>
            <a:ext cx="503256" cy="963810"/>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35" name="Freeform 30"/>
          <p:cNvSpPr>
            <a:spLocks noEditPoints="1"/>
          </p:cNvSpPr>
          <p:nvPr/>
        </p:nvSpPr>
        <p:spPr bwMode="auto">
          <a:xfrm>
            <a:off x="8988843" y="2600366"/>
            <a:ext cx="626762" cy="693020"/>
          </a:xfrm>
          <a:custGeom>
            <a:avLst/>
            <a:gdLst>
              <a:gd name="T0" fmla="*/ 148 w 148"/>
              <a:gd name="T1" fmla="*/ 39 h 164"/>
              <a:gd name="T2" fmla="*/ 148 w 148"/>
              <a:gd name="T3" fmla="*/ 138 h 164"/>
              <a:gd name="T4" fmla="*/ 148 w 148"/>
              <a:gd name="T5" fmla="*/ 138 h 164"/>
              <a:gd name="T6" fmla="*/ 74 w 148"/>
              <a:gd name="T7" fmla="*/ 164 h 164"/>
              <a:gd name="T8" fmla="*/ 0 w 148"/>
              <a:gd name="T9" fmla="*/ 138 h 164"/>
              <a:gd name="T10" fmla="*/ 0 w 148"/>
              <a:gd name="T11" fmla="*/ 138 h 164"/>
              <a:gd name="T12" fmla="*/ 0 w 148"/>
              <a:gd name="T13" fmla="*/ 138 h 164"/>
              <a:gd name="T14" fmla="*/ 0 w 148"/>
              <a:gd name="T15" fmla="*/ 136 h 164"/>
              <a:gd name="T16" fmla="*/ 0 w 148"/>
              <a:gd name="T17" fmla="*/ 135 h 164"/>
              <a:gd name="T18" fmla="*/ 0 w 148"/>
              <a:gd name="T19" fmla="*/ 40 h 164"/>
              <a:gd name="T20" fmla="*/ 74 w 148"/>
              <a:gd name="T21" fmla="*/ 60 h 164"/>
              <a:gd name="T22" fmla="*/ 148 w 148"/>
              <a:gd name="T23" fmla="*/ 39 h 164"/>
              <a:gd name="T24" fmla="*/ 74 w 148"/>
              <a:gd name="T25" fmla="*/ 55 h 164"/>
              <a:gd name="T26" fmla="*/ 148 w 148"/>
              <a:gd name="T27" fmla="*/ 28 h 164"/>
              <a:gd name="T28" fmla="*/ 74 w 148"/>
              <a:gd name="T29" fmla="*/ 0 h 164"/>
              <a:gd name="T30" fmla="*/ 0 w 148"/>
              <a:gd name="T31" fmla="*/ 28 h 164"/>
              <a:gd name="T32" fmla="*/ 74 w 148"/>
              <a:gd name="T33" fmla="*/ 55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164">
                <a:moveTo>
                  <a:pt x="148" y="39"/>
                </a:moveTo>
                <a:cubicBezTo>
                  <a:pt x="148" y="138"/>
                  <a:pt x="148" y="138"/>
                  <a:pt x="148" y="138"/>
                </a:cubicBezTo>
                <a:cubicBezTo>
                  <a:pt x="148" y="138"/>
                  <a:pt x="148" y="138"/>
                  <a:pt x="148" y="138"/>
                </a:cubicBezTo>
                <a:cubicBezTo>
                  <a:pt x="145" y="153"/>
                  <a:pt x="113" y="164"/>
                  <a:pt x="74" y="164"/>
                </a:cubicBezTo>
                <a:cubicBezTo>
                  <a:pt x="35" y="164"/>
                  <a:pt x="3" y="153"/>
                  <a:pt x="0" y="138"/>
                </a:cubicBezTo>
                <a:cubicBezTo>
                  <a:pt x="0" y="138"/>
                  <a:pt x="0" y="138"/>
                  <a:pt x="0" y="138"/>
                </a:cubicBezTo>
                <a:cubicBezTo>
                  <a:pt x="0" y="138"/>
                  <a:pt x="0" y="138"/>
                  <a:pt x="0" y="138"/>
                </a:cubicBezTo>
                <a:cubicBezTo>
                  <a:pt x="0" y="137"/>
                  <a:pt x="0" y="137"/>
                  <a:pt x="0" y="136"/>
                </a:cubicBezTo>
                <a:cubicBezTo>
                  <a:pt x="0" y="136"/>
                  <a:pt x="0" y="136"/>
                  <a:pt x="0" y="135"/>
                </a:cubicBezTo>
                <a:cubicBezTo>
                  <a:pt x="0" y="40"/>
                  <a:pt x="0" y="40"/>
                  <a:pt x="0" y="40"/>
                </a:cubicBezTo>
                <a:cubicBezTo>
                  <a:pt x="12" y="53"/>
                  <a:pt x="44" y="60"/>
                  <a:pt x="74" y="60"/>
                </a:cubicBezTo>
                <a:cubicBezTo>
                  <a:pt x="104" y="60"/>
                  <a:pt x="136" y="53"/>
                  <a:pt x="148" y="39"/>
                </a:cubicBezTo>
                <a:close/>
                <a:moveTo>
                  <a:pt x="74" y="55"/>
                </a:moveTo>
                <a:cubicBezTo>
                  <a:pt x="115" y="55"/>
                  <a:pt x="148" y="43"/>
                  <a:pt x="148" y="28"/>
                </a:cubicBezTo>
                <a:cubicBezTo>
                  <a:pt x="148" y="13"/>
                  <a:pt x="115" y="0"/>
                  <a:pt x="74" y="0"/>
                </a:cubicBezTo>
                <a:cubicBezTo>
                  <a:pt x="33" y="0"/>
                  <a:pt x="0" y="13"/>
                  <a:pt x="0" y="28"/>
                </a:cubicBezTo>
                <a:cubicBezTo>
                  <a:pt x="0" y="43"/>
                  <a:pt x="33" y="55"/>
                  <a:pt x="74" y="55"/>
                </a:cubicBez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896386"/>
            <a:endParaRPr lang="en-US" sz="1765" kern="0">
              <a:solidFill>
                <a:sysClr val="windowText" lastClr="000000"/>
              </a:solidFill>
            </a:endParaRPr>
          </a:p>
        </p:txBody>
      </p:sp>
      <p:sp>
        <p:nvSpPr>
          <p:cNvPr id="46" name="Freeform 92"/>
          <p:cNvSpPr>
            <a:spLocks noEditPoints="1"/>
          </p:cNvSpPr>
          <p:nvPr/>
        </p:nvSpPr>
        <p:spPr bwMode="black">
          <a:xfrm>
            <a:off x="9383013" y="2913166"/>
            <a:ext cx="330849" cy="450781"/>
          </a:xfrm>
          <a:custGeom>
            <a:avLst/>
            <a:gdLst>
              <a:gd name="T0" fmla="*/ 15 w 48"/>
              <a:gd name="T1" fmla="*/ 11 h 66"/>
              <a:gd name="T2" fmla="*/ 24 w 48"/>
              <a:gd name="T3" fmla="*/ 9 h 66"/>
              <a:gd name="T4" fmla="*/ 33 w 48"/>
              <a:gd name="T5" fmla="*/ 11 h 66"/>
              <a:gd name="T6" fmla="*/ 35 w 48"/>
              <a:gd name="T7" fmla="*/ 23 h 66"/>
              <a:gd name="T8" fmla="*/ 35 w 48"/>
              <a:gd name="T9" fmla="*/ 25 h 66"/>
              <a:gd name="T10" fmla="*/ 35 w 48"/>
              <a:gd name="T11" fmla="*/ 27 h 66"/>
              <a:gd name="T12" fmla="*/ 14 w 48"/>
              <a:gd name="T13" fmla="*/ 27 h 66"/>
              <a:gd name="T14" fmla="*/ 14 w 48"/>
              <a:gd name="T15" fmla="*/ 25 h 66"/>
              <a:gd name="T16" fmla="*/ 14 w 48"/>
              <a:gd name="T17" fmla="*/ 22 h 66"/>
              <a:gd name="T18" fmla="*/ 15 w 48"/>
              <a:gd name="T19" fmla="*/ 11 h 66"/>
              <a:gd name="T20" fmla="*/ 44 w 48"/>
              <a:gd name="T21" fmla="*/ 28 h 66"/>
              <a:gd name="T22" fmla="*/ 44 w 48"/>
              <a:gd name="T23" fmla="*/ 25 h 66"/>
              <a:gd name="T24" fmla="*/ 44 w 48"/>
              <a:gd name="T25" fmla="*/ 23 h 66"/>
              <a:gd name="T26" fmla="*/ 39 w 48"/>
              <a:gd name="T27" fmla="*/ 5 h 66"/>
              <a:gd name="T28" fmla="*/ 24 w 48"/>
              <a:gd name="T29" fmla="*/ 0 h 66"/>
              <a:gd name="T30" fmla="*/ 9 w 48"/>
              <a:gd name="T31" fmla="*/ 5 h 66"/>
              <a:gd name="T32" fmla="*/ 5 w 48"/>
              <a:gd name="T33" fmla="*/ 22 h 66"/>
              <a:gd name="T34" fmla="*/ 5 w 48"/>
              <a:gd name="T35" fmla="*/ 25 h 66"/>
              <a:gd name="T36" fmla="*/ 5 w 48"/>
              <a:gd name="T37" fmla="*/ 27 h 66"/>
              <a:gd name="T38" fmla="*/ 0 w 48"/>
              <a:gd name="T39" fmla="*/ 32 h 66"/>
              <a:gd name="T40" fmla="*/ 0 w 48"/>
              <a:gd name="T41" fmla="*/ 62 h 66"/>
              <a:gd name="T42" fmla="*/ 5 w 48"/>
              <a:gd name="T43" fmla="*/ 66 h 66"/>
              <a:gd name="T44" fmla="*/ 43 w 48"/>
              <a:gd name="T45" fmla="*/ 66 h 66"/>
              <a:gd name="T46" fmla="*/ 48 w 48"/>
              <a:gd name="T47" fmla="*/ 62 h 66"/>
              <a:gd name="T48" fmla="*/ 48 w 48"/>
              <a:gd name="T49" fmla="*/ 32 h 66"/>
              <a:gd name="T50" fmla="*/ 44 w 48"/>
              <a:gd name="T51" fmla="*/ 2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66">
                <a:moveTo>
                  <a:pt x="15" y="11"/>
                </a:moveTo>
                <a:cubicBezTo>
                  <a:pt x="17" y="10"/>
                  <a:pt x="20" y="9"/>
                  <a:pt x="24" y="9"/>
                </a:cubicBezTo>
                <a:cubicBezTo>
                  <a:pt x="29" y="9"/>
                  <a:pt x="32" y="10"/>
                  <a:pt x="33" y="11"/>
                </a:cubicBezTo>
                <a:cubicBezTo>
                  <a:pt x="35" y="13"/>
                  <a:pt x="35" y="18"/>
                  <a:pt x="35" y="23"/>
                </a:cubicBezTo>
                <a:cubicBezTo>
                  <a:pt x="35" y="25"/>
                  <a:pt x="35" y="25"/>
                  <a:pt x="35" y="25"/>
                </a:cubicBezTo>
                <a:cubicBezTo>
                  <a:pt x="35" y="26"/>
                  <a:pt x="35" y="27"/>
                  <a:pt x="35" y="27"/>
                </a:cubicBezTo>
                <a:cubicBezTo>
                  <a:pt x="14" y="27"/>
                  <a:pt x="14" y="27"/>
                  <a:pt x="14" y="27"/>
                </a:cubicBezTo>
                <a:cubicBezTo>
                  <a:pt x="14" y="27"/>
                  <a:pt x="14" y="26"/>
                  <a:pt x="14" y="25"/>
                </a:cubicBezTo>
                <a:cubicBezTo>
                  <a:pt x="14" y="22"/>
                  <a:pt x="14" y="22"/>
                  <a:pt x="14" y="22"/>
                </a:cubicBezTo>
                <a:cubicBezTo>
                  <a:pt x="14" y="17"/>
                  <a:pt x="14" y="13"/>
                  <a:pt x="15" y="11"/>
                </a:cubicBezTo>
                <a:moveTo>
                  <a:pt x="44" y="28"/>
                </a:moveTo>
                <a:cubicBezTo>
                  <a:pt x="44" y="27"/>
                  <a:pt x="44" y="26"/>
                  <a:pt x="44" y="25"/>
                </a:cubicBezTo>
                <a:cubicBezTo>
                  <a:pt x="44" y="23"/>
                  <a:pt x="44" y="23"/>
                  <a:pt x="44" y="23"/>
                </a:cubicBezTo>
                <a:cubicBezTo>
                  <a:pt x="44" y="16"/>
                  <a:pt x="44" y="10"/>
                  <a:pt x="39" y="5"/>
                </a:cubicBezTo>
                <a:cubicBezTo>
                  <a:pt x="36" y="2"/>
                  <a:pt x="31" y="0"/>
                  <a:pt x="24" y="0"/>
                </a:cubicBezTo>
                <a:cubicBezTo>
                  <a:pt x="17" y="0"/>
                  <a:pt x="12" y="2"/>
                  <a:pt x="9" y="5"/>
                </a:cubicBezTo>
                <a:cubicBezTo>
                  <a:pt x="5" y="9"/>
                  <a:pt x="5" y="16"/>
                  <a:pt x="5" y="22"/>
                </a:cubicBezTo>
                <a:cubicBezTo>
                  <a:pt x="5" y="25"/>
                  <a:pt x="5" y="25"/>
                  <a:pt x="5" y="25"/>
                </a:cubicBezTo>
                <a:cubicBezTo>
                  <a:pt x="5" y="26"/>
                  <a:pt x="5" y="27"/>
                  <a:pt x="5" y="27"/>
                </a:cubicBezTo>
                <a:cubicBezTo>
                  <a:pt x="2" y="28"/>
                  <a:pt x="0" y="30"/>
                  <a:pt x="0" y="32"/>
                </a:cubicBezTo>
                <a:cubicBezTo>
                  <a:pt x="0" y="62"/>
                  <a:pt x="0" y="62"/>
                  <a:pt x="0" y="62"/>
                </a:cubicBezTo>
                <a:cubicBezTo>
                  <a:pt x="0" y="64"/>
                  <a:pt x="2" y="66"/>
                  <a:pt x="5" y="66"/>
                </a:cubicBezTo>
                <a:cubicBezTo>
                  <a:pt x="43" y="66"/>
                  <a:pt x="43" y="66"/>
                  <a:pt x="43" y="66"/>
                </a:cubicBezTo>
                <a:cubicBezTo>
                  <a:pt x="46" y="66"/>
                  <a:pt x="48" y="64"/>
                  <a:pt x="48" y="62"/>
                </a:cubicBezTo>
                <a:cubicBezTo>
                  <a:pt x="48" y="32"/>
                  <a:pt x="48" y="32"/>
                  <a:pt x="48" y="32"/>
                </a:cubicBezTo>
                <a:cubicBezTo>
                  <a:pt x="48" y="30"/>
                  <a:pt x="46" y="28"/>
                  <a:pt x="44" y="28"/>
                </a:cubicBezTo>
              </a:path>
            </a:pathLst>
          </a:custGeom>
          <a:solidFill>
            <a:srgbClr val="FFFFFF"/>
          </a:solidFill>
          <a:ln w="19050">
            <a:solidFill>
              <a:schemeClr val="accent1"/>
            </a:solidFill>
          </a:ln>
          <a:extLst/>
        </p:spPr>
        <p:txBody>
          <a:bodyPr vert="horz" wrap="square" lIns="91444" tIns="45722" rIns="91444" bIns="45722" numCol="1" anchor="t" anchorCtr="0" compatLnSpc="1">
            <a:prstTxWarp prst="textNoShape">
              <a:avLst/>
            </a:prstTxWarp>
          </a:bodyPr>
          <a:lstStyle/>
          <a:p>
            <a:pPr defTabSz="896386"/>
            <a:endParaRPr lang="en-US" sz="1765" kern="0" dirty="0">
              <a:solidFill>
                <a:srgbClr val="000000"/>
              </a:solidFill>
            </a:endParaRPr>
          </a:p>
        </p:txBody>
      </p:sp>
      <p:sp>
        <p:nvSpPr>
          <p:cNvPr id="4" name="TextBox 3"/>
          <p:cNvSpPr txBox="1"/>
          <p:nvPr/>
        </p:nvSpPr>
        <p:spPr>
          <a:xfrm>
            <a:off x="7705067" y="6241992"/>
            <a:ext cx="4529667" cy="615522"/>
          </a:xfrm>
          <a:prstGeom prst="rect">
            <a:avLst/>
          </a:prstGeom>
          <a:noFill/>
        </p:spPr>
        <p:txBody>
          <a:bodyPr wrap="none" lIns="179285" tIns="143428" rIns="179285" bIns="143428" rtlCol="0">
            <a:spAutoFit/>
          </a:bodyPr>
          <a:lstStyle/>
          <a:p>
            <a:pPr defTabSz="896386">
              <a:lnSpc>
                <a:spcPct val="90000"/>
              </a:lnSpc>
            </a:pPr>
            <a:r>
              <a:rPr lang="en-GB" sz="2353" kern="0" dirty="0">
                <a:gradFill>
                  <a:gsLst>
                    <a:gs pos="2917">
                      <a:schemeClr val="tx1"/>
                    </a:gs>
                    <a:gs pos="30000">
                      <a:schemeClr val="tx1"/>
                    </a:gs>
                  </a:gsLst>
                  <a:lin ang="5400000" scaled="0"/>
                </a:gradFill>
              </a:rPr>
              <a:t>Small Business or Branch Office</a:t>
            </a:r>
          </a:p>
        </p:txBody>
      </p:sp>
    </p:spTree>
    <p:extLst>
      <p:ext uri="{BB962C8B-B14F-4D97-AF65-F5344CB8AC3E}">
        <p14:creationId xmlns:p14="http://schemas.microsoft.com/office/powerpoint/2010/main" val="36570181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wipe(left)">
                                      <p:cBhvr>
                                        <p:cTn id="7" dur="500"/>
                                        <p:tgtEl>
                                          <p:spTgt spid="76"/>
                                        </p:tgtEl>
                                      </p:cBhvr>
                                    </p:animEffect>
                                  </p:childTnLst>
                                </p:cTn>
                              </p:par>
                              <p:par>
                                <p:cTn id="8" presetID="22" presetClass="entr" presetSubtype="8" fill="hold"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left)">
                                      <p:cBhvr>
                                        <p:cTn id="10" dur="500"/>
                                        <p:tgtEl>
                                          <p:spTgt spid="47"/>
                                        </p:tgtEl>
                                      </p:cBhvr>
                                    </p:animEffect>
                                  </p:childTnLst>
                                </p:cTn>
                              </p:par>
                              <p:par>
                                <p:cTn id="11" presetID="22" presetClass="entr" presetSubtype="8" fill="hold" nodeType="withEffect">
                                  <p:stCondLst>
                                    <p:cond delay="0"/>
                                  </p:stCondLst>
                                  <p:childTnLst>
                                    <p:set>
                                      <p:cBhvr>
                                        <p:cTn id="12" dur="1" fill="hold">
                                          <p:stCondLst>
                                            <p:cond delay="0"/>
                                          </p:stCondLst>
                                        </p:cTn>
                                        <p:tgtEl>
                                          <p:spTgt spid="1031"/>
                                        </p:tgtEl>
                                        <p:attrNameLst>
                                          <p:attrName>style.visibility</p:attrName>
                                        </p:attrNameLst>
                                      </p:cBhvr>
                                      <p:to>
                                        <p:strVal val="visible"/>
                                      </p:to>
                                    </p:set>
                                    <p:animEffect transition="in" filter="wipe(left)">
                                      <p:cBhvr>
                                        <p:cTn id="13" dur="500"/>
                                        <p:tgtEl>
                                          <p:spTgt spid="1031"/>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96"/>
                                        </p:tgtEl>
                                        <p:attrNameLst>
                                          <p:attrName>style.visibility</p:attrName>
                                        </p:attrNameLst>
                                      </p:cBhvr>
                                      <p:to>
                                        <p:strVal val="visible"/>
                                      </p:to>
                                    </p:set>
                                    <p:animEffect transition="in" filter="wipe(left)">
                                      <p:cBhvr>
                                        <p:cTn id="16" dur="500"/>
                                        <p:tgtEl>
                                          <p:spTgt spid="9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wipe(up)">
                                      <p:cBhvr>
                                        <p:cTn id="21" dur="500"/>
                                        <p:tgtEl>
                                          <p:spTgt spid="31"/>
                                        </p:tgtEl>
                                      </p:cBhvr>
                                    </p:animEffect>
                                  </p:childTnLst>
                                </p:cTn>
                              </p:par>
                              <p:par>
                                <p:cTn id="22" presetID="22" presetClass="entr" presetSubtype="1" fill="hold" nodeType="withEffect">
                                  <p:stCondLst>
                                    <p:cond delay="0"/>
                                  </p:stCondLst>
                                  <p:childTnLst>
                                    <p:set>
                                      <p:cBhvr>
                                        <p:cTn id="23" dur="1" fill="hold">
                                          <p:stCondLst>
                                            <p:cond delay="0"/>
                                          </p:stCondLst>
                                        </p:cTn>
                                        <p:tgtEl>
                                          <p:spTgt spid="55"/>
                                        </p:tgtEl>
                                        <p:attrNameLst>
                                          <p:attrName>style.visibility</p:attrName>
                                        </p:attrNameLst>
                                      </p:cBhvr>
                                      <p:to>
                                        <p:strVal val="visible"/>
                                      </p:to>
                                    </p:set>
                                    <p:animEffect transition="in" filter="wipe(up)">
                                      <p:cBhvr>
                                        <p:cTn id="24" dur="500"/>
                                        <p:tgtEl>
                                          <p:spTgt spid="55"/>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0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97"/>
                                        </p:tgtEl>
                                        <p:attrNameLst>
                                          <p:attrName>style.visibility</p:attrName>
                                        </p:attrNameLst>
                                      </p:cBhvr>
                                      <p:to>
                                        <p:strVal val="visible"/>
                                      </p:to>
                                    </p:set>
                                    <p:animEffect transition="in" filter="wipe(left)">
                                      <p:cBhvr>
                                        <p:cTn id="35" dur="500"/>
                                        <p:tgtEl>
                                          <p:spTgt spid="97"/>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wipe(left)">
                                      <p:cBhvr>
                                        <p:cTn id="38" dur="500"/>
                                        <p:tgtEl>
                                          <p:spTgt spid="36"/>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139"/>
                                        </p:tgtEl>
                                        <p:attrNameLst>
                                          <p:attrName>style.visibility</p:attrName>
                                        </p:attrNameLst>
                                      </p:cBhvr>
                                      <p:to>
                                        <p:strVal val="visible"/>
                                      </p:to>
                                    </p:set>
                                    <p:animEffect transition="in" filter="wipe(left)">
                                      <p:cBhvr>
                                        <p:cTn id="41" dur="500"/>
                                        <p:tgtEl>
                                          <p:spTgt spid="139"/>
                                        </p:tgtEl>
                                      </p:cBhvr>
                                    </p:animEffect>
                                  </p:childTnLst>
                                </p:cTn>
                              </p:par>
                              <p:par>
                                <p:cTn id="42" presetID="1" presetClass="exit" presetSubtype="0" fill="hold" grpId="1" nodeType="withEffect">
                                  <p:stCondLst>
                                    <p:cond delay="0"/>
                                  </p:stCondLst>
                                  <p:childTnLst>
                                    <p:set>
                                      <p:cBhvr>
                                        <p:cTn id="43" dur="1" fill="hold">
                                          <p:stCondLst>
                                            <p:cond delay="0"/>
                                          </p:stCondLst>
                                        </p:cTn>
                                        <p:tgtEl>
                                          <p:spTgt spid="104"/>
                                        </p:tgtEl>
                                        <p:attrNameLst>
                                          <p:attrName>style.visibility</p:attrName>
                                        </p:attrNameLst>
                                      </p:cBhvr>
                                      <p:to>
                                        <p:strVal val="hidden"/>
                                      </p:to>
                                    </p:set>
                                  </p:childTnLst>
                                </p:cTn>
                              </p:par>
                              <p:par>
                                <p:cTn id="44" presetID="1" presetClass="exit" presetSubtype="0" fill="hold" nodeType="withEffect">
                                  <p:stCondLst>
                                    <p:cond delay="0"/>
                                  </p:stCondLst>
                                  <p:childTnLst>
                                    <p:set>
                                      <p:cBhvr>
                                        <p:cTn id="45" dur="1" fill="hold">
                                          <p:stCondLst>
                                            <p:cond delay="0"/>
                                          </p:stCondLst>
                                        </p:cTn>
                                        <p:tgtEl>
                                          <p:spTgt spid="84"/>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17" presetClass="exit" presetSubtype="10" fill="hold" grpId="0" nodeType="clickEffect">
                                  <p:stCondLst>
                                    <p:cond delay="0"/>
                                  </p:stCondLst>
                                  <p:childTnLst>
                                    <p:anim calcmode="lin" valueType="num">
                                      <p:cBhvr>
                                        <p:cTn id="49" dur="500"/>
                                        <p:tgtEl>
                                          <p:spTgt spid="39"/>
                                        </p:tgtEl>
                                        <p:attrNameLst>
                                          <p:attrName>ppt_w</p:attrName>
                                        </p:attrNameLst>
                                      </p:cBhvr>
                                      <p:tavLst>
                                        <p:tav tm="0">
                                          <p:val>
                                            <p:strVal val="ppt_w"/>
                                          </p:val>
                                        </p:tav>
                                        <p:tav tm="100000">
                                          <p:val>
                                            <p:fltVal val="0"/>
                                          </p:val>
                                        </p:tav>
                                      </p:tavLst>
                                    </p:anim>
                                    <p:anim calcmode="lin" valueType="num">
                                      <p:cBhvr>
                                        <p:cTn id="50" dur="500"/>
                                        <p:tgtEl>
                                          <p:spTgt spid="39"/>
                                        </p:tgtEl>
                                        <p:attrNameLst>
                                          <p:attrName>ppt_h</p:attrName>
                                        </p:attrNameLst>
                                      </p:cBhvr>
                                      <p:tavLst>
                                        <p:tav tm="0">
                                          <p:val>
                                            <p:strVal val="ppt_h"/>
                                          </p:val>
                                        </p:tav>
                                        <p:tav tm="100000">
                                          <p:val>
                                            <p:strVal val="ppt_h"/>
                                          </p:val>
                                        </p:tav>
                                      </p:tavLst>
                                    </p:anim>
                                    <p:set>
                                      <p:cBhvr>
                                        <p:cTn id="51" dur="1" fill="hold">
                                          <p:stCondLst>
                                            <p:cond delay="499"/>
                                          </p:stCondLst>
                                        </p:cTn>
                                        <p:tgtEl>
                                          <p:spTgt spid="39"/>
                                        </p:tgtEl>
                                        <p:attrNameLst>
                                          <p:attrName>style.visibility</p:attrName>
                                        </p:attrNameLst>
                                      </p:cBhvr>
                                      <p:to>
                                        <p:strVal val="hidden"/>
                                      </p:to>
                                    </p:set>
                                  </p:childTnLst>
                                </p:cTn>
                              </p:par>
                              <p:par>
                                <p:cTn id="52" presetID="1" presetClass="exit" presetSubtype="0" fill="hold" nodeType="withEffect">
                                  <p:stCondLst>
                                    <p:cond delay="0"/>
                                  </p:stCondLst>
                                  <p:childTnLst>
                                    <p:set>
                                      <p:cBhvr>
                                        <p:cTn id="53" dur="1" fill="hold">
                                          <p:stCondLst>
                                            <p:cond delay="0"/>
                                          </p:stCondLst>
                                        </p:cTn>
                                        <p:tgtEl>
                                          <p:spTgt spid="97"/>
                                        </p:tgtEl>
                                        <p:attrNameLst>
                                          <p:attrName>style.visibility</p:attrName>
                                        </p:attrNameLst>
                                      </p:cBhvr>
                                      <p:to>
                                        <p:strVal val="hidden"/>
                                      </p:to>
                                    </p:set>
                                  </p:childTnLst>
                                </p:cTn>
                              </p:par>
                              <p:par>
                                <p:cTn id="54" presetID="1" presetClass="exit" presetSubtype="0" fill="hold" grpId="1" nodeType="withEffect">
                                  <p:stCondLst>
                                    <p:cond delay="0"/>
                                  </p:stCondLst>
                                  <p:childTnLst>
                                    <p:set>
                                      <p:cBhvr>
                                        <p:cTn id="55" dur="1" fill="hold">
                                          <p:stCondLst>
                                            <p:cond delay="0"/>
                                          </p:stCondLst>
                                        </p:cTn>
                                        <p:tgtEl>
                                          <p:spTgt spid="139"/>
                                        </p:tgtEl>
                                        <p:attrNameLst>
                                          <p:attrName>style.visibility</p:attrName>
                                        </p:attrNameLst>
                                      </p:cBhvr>
                                      <p:to>
                                        <p:strVal val="hidden"/>
                                      </p:to>
                                    </p:set>
                                  </p:childTnLst>
                                </p:cTn>
                              </p:par>
                              <p:par>
                                <p:cTn id="56" presetID="1" presetClass="exit" presetSubtype="0" fill="hold" grpId="1" nodeType="withEffect">
                                  <p:stCondLst>
                                    <p:cond delay="0"/>
                                  </p:stCondLst>
                                  <p:childTnLst>
                                    <p:set>
                                      <p:cBhvr>
                                        <p:cTn id="57" dur="1" fill="hold">
                                          <p:stCondLst>
                                            <p:cond delay="0"/>
                                          </p:stCondLst>
                                        </p:cTn>
                                        <p:tgtEl>
                                          <p:spTgt spid="36"/>
                                        </p:tgtEl>
                                        <p:attrNameLst>
                                          <p:attrName>style.visibility</p:attrName>
                                        </p:attrNameLst>
                                      </p:cBhvr>
                                      <p:to>
                                        <p:strVal val="hidden"/>
                                      </p:to>
                                    </p:set>
                                  </p:childTnLst>
                                </p:cTn>
                              </p:par>
                            </p:childTnLst>
                          </p:cTn>
                        </p:par>
                        <p:par>
                          <p:cTn id="58" fill="hold">
                            <p:stCondLst>
                              <p:cond delay="500"/>
                            </p:stCondLst>
                            <p:childTnLst>
                              <p:par>
                                <p:cTn id="59" presetID="42" presetClass="entr" presetSubtype="0" fill="hold" grpId="1" nodeType="after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fade">
                                      <p:cBhvr>
                                        <p:cTn id="61" dur="1000"/>
                                        <p:tgtEl>
                                          <p:spTgt spid="39"/>
                                        </p:tgtEl>
                                      </p:cBhvr>
                                    </p:animEffect>
                                    <p:anim calcmode="lin" valueType="num">
                                      <p:cBhvr>
                                        <p:cTn id="62" dur="1000" fill="hold"/>
                                        <p:tgtEl>
                                          <p:spTgt spid="39"/>
                                        </p:tgtEl>
                                        <p:attrNameLst>
                                          <p:attrName>ppt_x</p:attrName>
                                        </p:attrNameLst>
                                      </p:cBhvr>
                                      <p:tavLst>
                                        <p:tav tm="0">
                                          <p:val>
                                            <p:strVal val="#ppt_x"/>
                                          </p:val>
                                        </p:tav>
                                        <p:tav tm="100000">
                                          <p:val>
                                            <p:strVal val="#ppt_x"/>
                                          </p:val>
                                        </p:tav>
                                      </p:tavLst>
                                    </p:anim>
                                    <p:anim calcmode="lin" valueType="num">
                                      <p:cBhvr>
                                        <p:cTn id="63" dur="1000" fill="hold"/>
                                        <p:tgtEl>
                                          <p:spTgt spid="39"/>
                                        </p:tgtEl>
                                        <p:attrNameLst>
                                          <p:attrName>ppt_y</p:attrName>
                                        </p:attrNameLst>
                                      </p:cBhvr>
                                      <p:tavLst>
                                        <p:tav tm="0">
                                          <p:val>
                                            <p:strVal val="#ppt_y+.1"/>
                                          </p:val>
                                        </p:tav>
                                        <p:tav tm="100000">
                                          <p:val>
                                            <p:strVal val="#ppt_y"/>
                                          </p:val>
                                        </p:tav>
                                      </p:tavLst>
                                    </p:anim>
                                  </p:childTnLst>
                                </p:cTn>
                              </p:par>
                            </p:childTnLst>
                          </p:cTn>
                        </p:par>
                        <p:par>
                          <p:cTn id="64" fill="hold">
                            <p:stCondLst>
                              <p:cond delay="1500"/>
                            </p:stCondLst>
                            <p:childTnLst>
                              <p:par>
                                <p:cTn id="65" presetID="22" presetClass="entr" presetSubtype="2" fill="hold" nodeType="afterEffect">
                                  <p:stCondLst>
                                    <p:cond delay="0"/>
                                  </p:stCondLst>
                                  <p:childTnLst>
                                    <p:set>
                                      <p:cBhvr>
                                        <p:cTn id="66" dur="1" fill="hold">
                                          <p:stCondLst>
                                            <p:cond delay="0"/>
                                          </p:stCondLst>
                                        </p:cTn>
                                        <p:tgtEl>
                                          <p:spTgt spid="106"/>
                                        </p:tgtEl>
                                        <p:attrNameLst>
                                          <p:attrName>style.visibility</p:attrName>
                                        </p:attrNameLst>
                                      </p:cBhvr>
                                      <p:to>
                                        <p:strVal val="visible"/>
                                      </p:to>
                                    </p:set>
                                    <p:animEffect transition="in" filter="wipe(right)">
                                      <p:cBhvr>
                                        <p:cTn id="67" dur="500"/>
                                        <p:tgtEl>
                                          <p:spTgt spid="106"/>
                                        </p:tgtEl>
                                      </p:cBhvr>
                                    </p:animEffect>
                                  </p:childTnLst>
                                </p:cTn>
                              </p:par>
                              <p:par>
                                <p:cTn id="68" presetID="22" presetClass="entr" presetSubtype="2" fill="hold" grpId="0" nodeType="withEffect">
                                  <p:stCondLst>
                                    <p:cond delay="0"/>
                                  </p:stCondLst>
                                  <p:childTnLst>
                                    <p:set>
                                      <p:cBhvr>
                                        <p:cTn id="69" dur="1" fill="hold">
                                          <p:stCondLst>
                                            <p:cond delay="0"/>
                                          </p:stCondLst>
                                        </p:cTn>
                                        <p:tgtEl>
                                          <p:spTgt spid="111"/>
                                        </p:tgtEl>
                                        <p:attrNameLst>
                                          <p:attrName>style.visibility</p:attrName>
                                        </p:attrNameLst>
                                      </p:cBhvr>
                                      <p:to>
                                        <p:strVal val="visible"/>
                                      </p:to>
                                    </p:set>
                                    <p:animEffect transition="in" filter="wipe(right)">
                                      <p:cBhvr>
                                        <p:cTn id="70"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36" grpId="0"/>
      <p:bldP spid="36" grpId="1"/>
      <p:bldP spid="31" grpId="0"/>
      <p:bldP spid="76" grpId="0"/>
      <p:bldP spid="104" grpId="0"/>
      <p:bldP spid="104" grpId="1"/>
      <p:bldP spid="111" grpId="0"/>
      <p:bldP spid="139" grpId="0"/>
      <p:bldP spid="139" grpId="1"/>
      <p:bldP spid="39" grpId="0" animBg="1"/>
      <p:bldP spid="3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Rectangle 95"/>
          <p:cNvSpPr/>
          <p:nvPr/>
        </p:nvSpPr>
        <p:spPr bwMode="auto">
          <a:xfrm>
            <a:off x="2341267" y="1137533"/>
            <a:ext cx="1877328" cy="170717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1" compatLnSpc="1">
            <a:prstTxWarp prst="textNoShape">
              <a:avLst/>
            </a:prstTxWarp>
          </a:bodyPr>
          <a:lstStyle/>
          <a:p>
            <a:pPr algn="ctr" defTabSz="914102" fontAlgn="base">
              <a:spcBef>
                <a:spcPct val="0"/>
              </a:spcBef>
              <a:spcAft>
                <a:spcPct val="0"/>
              </a:spcAft>
            </a:pPr>
            <a:endParaRPr lang="en-US" sz="2745" kern="0" dirty="0">
              <a:gradFill>
                <a:gsLst>
                  <a:gs pos="0">
                    <a:srgbClr val="FFFFFF"/>
                  </a:gs>
                  <a:gs pos="100000">
                    <a:srgbClr val="FFFFFF"/>
                  </a:gs>
                </a:gsLst>
                <a:lin ang="5400000" scaled="0"/>
              </a:gradFill>
            </a:endParaRPr>
          </a:p>
        </p:txBody>
      </p:sp>
      <p:sp>
        <p:nvSpPr>
          <p:cNvPr id="91" name="Rectangle 90"/>
          <p:cNvSpPr/>
          <p:nvPr/>
        </p:nvSpPr>
        <p:spPr bwMode="auto">
          <a:xfrm>
            <a:off x="1075711" y="4038220"/>
            <a:ext cx="3142886" cy="2506168"/>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1" compatLnSpc="1">
            <a:prstTxWarp prst="textNoShape">
              <a:avLst/>
            </a:prstTxWarp>
          </a:bodyPr>
          <a:lstStyle/>
          <a:p>
            <a:pPr algn="ctr" defTabSz="914102" fontAlgn="base">
              <a:spcBef>
                <a:spcPct val="0"/>
              </a:spcBef>
              <a:spcAft>
                <a:spcPct val="0"/>
              </a:spcAft>
            </a:pPr>
            <a:endParaRPr lang="en-US" sz="2745" kern="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normAutofit fontScale="90000"/>
          </a:bodyPr>
          <a:lstStyle/>
          <a:p>
            <a:r>
              <a:rPr lang="en-US" dirty="0"/>
              <a:t>How Windows Azure Backup Works</a:t>
            </a:r>
          </a:p>
        </p:txBody>
      </p:sp>
      <p:sp>
        <p:nvSpPr>
          <p:cNvPr id="36" name="TextBox 35"/>
          <p:cNvSpPr txBox="1"/>
          <p:nvPr/>
        </p:nvSpPr>
        <p:spPr>
          <a:xfrm>
            <a:off x="4329285" y="4798004"/>
            <a:ext cx="4822012" cy="381444"/>
          </a:xfrm>
          <a:prstGeom prst="rect">
            <a:avLst/>
          </a:prstGeom>
          <a:noFill/>
        </p:spPr>
        <p:txBody>
          <a:bodyPr wrap="square" lIns="108830" tIns="54414" rIns="108830" bIns="54414" rtlCol="0">
            <a:spAutoFit/>
          </a:bodyPr>
          <a:lstStyle/>
          <a:p>
            <a:pPr algn="ctr" defTabSz="896386"/>
            <a:r>
              <a:rPr lang="en-US" sz="1765" kern="0" dirty="0">
                <a:solidFill>
                  <a:schemeClr val="accent3"/>
                </a:solidFill>
              </a:rPr>
              <a:t>4. Backup</a:t>
            </a:r>
          </a:p>
        </p:txBody>
      </p:sp>
      <p:sp>
        <p:nvSpPr>
          <p:cNvPr id="31" name="TextBox 30"/>
          <p:cNvSpPr txBox="1"/>
          <p:nvPr/>
        </p:nvSpPr>
        <p:spPr>
          <a:xfrm>
            <a:off x="1444746" y="3178306"/>
            <a:ext cx="1700130" cy="381444"/>
          </a:xfrm>
          <a:prstGeom prst="rect">
            <a:avLst/>
          </a:prstGeom>
          <a:noFill/>
        </p:spPr>
        <p:txBody>
          <a:bodyPr wrap="none" lIns="108830" tIns="54414" rIns="108830" bIns="54414" rtlCol="0">
            <a:spAutoFit/>
          </a:bodyPr>
          <a:lstStyle/>
          <a:p>
            <a:pPr algn="r" defTabSz="896386"/>
            <a:r>
              <a:rPr lang="en-US" sz="1765" kern="0" dirty="0">
                <a:solidFill>
                  <a:srgbClr val="00187B"/>
                </a:solidFill>
              </a:rPr>
              <a:t>2. Install Agent</a:t>
            </a:r>
          </a:p>
        </p:txBody>
      </p:sp>
      <p:sp>
        <p:nvSpPr>
          <p:cNvPr id="76" name="TextBox 75"/>
          <p:cNvSpPr txBox="1"/>
          <p:nvPr/>
        </p:nvSpPr>
        <p:spPr>
          <a:xfrm>
            <a:off x="845453" y="1914829"/>
            <a:ext cx="1239684" cy="381444"/>
          </a:xfrm>
          <a:prstGeom prst="rect">
            <a:avLst/>
          </a:prstGeom>
          <a:noFill/>
        </p:spPr>
        <p:txBody>
          <a:bodyPr wrap="none" lIns="108830" tIns="54414" rIns="108830" bIns="54414" rtlCol="0">
            <a:spAutoFit/>
          </a:bodyPr>
          <a:lstStyle/>
          <a:p>
            <a:pPr defTabSz="896386"/>
            <a:r>
              <a:rPr lang="en-US" sz="1765" kern="0" dirty="0">
                <a:solidFill>
                  <a:srgbClr val="00187B"/>
                </a:solidFill>
              </a:rPr>
              <a:t>1. Sign Up</a:t>
            </a:r>
          </a:p>
        </p:txBody>
      </p:sp>
      <p:cxnSp>
        <p:nvCxnSpPr>
          <p:cNvPr id="47" name="Straight Connector 46"/>
          <p:cNvCxnSpPr/>
          <p:nvPr/>
        </p:nvCxnSpPr>
        <p:spPr>
          <a:xfrm flipH="1">
            <a:off x="1359049" y="1540286"/>
            <a:ext cx="869180" cy="0"/>
          </a:xfrm>
          <a:prstGeom prst="line">
            <a:avLst/>
          </a:prstGeom>
          <a:ln w="60325">
            <a:solidFill>
              <a:schemeClr val="accent1"/>
            </a:solidFill>
            <a:prstDash val="sys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3534316" y="2946877"/>
            <a:ext cx="8163" cy="1652585"/>
          </a:xfrm>
          <a:prstGeom prst="line">
            <a:avLst/>
          </a:prstGeom>
          <a:ln w="60325">
            <a:solidFill>
              <a:schemeClr val="accent2"/>
            </a:solidFill>
            <a:prstDash val="sysDash"/>
            <a:headEnd type="triangle"/>
            <a:tailEnd type="none"/>
          </a:ln>
        </p:spPr>
        <p:style>
          <a:lnRef idx="1">
            <a:schemeClr val="accent1"/>
          </a:lnRef>
          <a:fillRef idx="0">
            <a:schemeClr val="accent1"/>
          </a:fillRef>
          <a:effectRef idx="0">
            <a:schemeClr val="accent1"/>
          </a:effectRef>
          <a:fontRef idx="minor">
            <a:schemeClr val="tx1"/>
          </a:fontRef>
        </p:style>
      </p:cxnSp>
      <p:sp>
        <p:nvSpPr>
          <p:cNvPr id="66" name="Freeform 128"/>
          <p:cNvSpPr>
            <a:spLocks noChangeAspect="1"/>
          </p:cNvSpPr>
          <p:nvPr/>
        </p:nvSpPr>
        <p:spPr bwMode="black">
          <a:xfrm>
            <a:off x="7250236" y="1137532"/>
            <a:ext cx="4222586" cy="2325225"/>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accent1"/>
          </a:solidFill>
          <a:extLst/>
        </p:spPr>
        <p:txBody>
          <a:bodyPr vert="horz" wrap="square" lIns="87880" tIns="43940" rIns="87880" bIns="43940" numCol="1" anchor="b" anchorCtr="1" compatLnSpc="1">
            <a:prstTxWarp prst="textNoShape">
              <a:avLst/>
            </a:prstTxWarp>
          </a:bodyPr>
          <a:lstStyle/>
          <a:p>
            <a:pPr defTabSz="896125"/>
            <a:endParaRPr lang="en-US" sz="1730" kern="0" dirty="0">
              <a:solidFill>
                <a:schemeClr val="bg1"/>
              </a:solidFill>
            </a:endParaRPr>
          </a:p>
        </p:txBody>
      </p:sp>
      <p:sp>
        <p:nvSpPr>
          <p:cNvPr id="67" name="Freeform 86"/>
          <p:cNvSpPr>
            <a:spLocks noEditPoints="1"/>
          </p:cNvSpPr>
          <p:nvPr/>
        </p:nvSpPr>
        <p:spPr bwMode="black">
          <a:xfrm>
            <a:off x="8379241" y="2072099"/>
            <a:ext cx="2740723" cy="365781"/>
          </a:xfrm>
          <a:custGeom>
            <a:avLst/>
            <a:gdLst>
              <a:gd name="T0" fmla="*/ 197 w 790"/>
              <a:gd name="T1" fmla="*/ 42 h 116"/>
              <a:gd name="T2" fmla="*/ 180 w 790"/>
              <a:gd name="T3" fmla="*/ 93 h 116"/>
              <a:gd name="T4" fmla="*/ 174 w 790"/>
              <a:gd name="T5" fmla="*/ 77 h 116"/>
              <a:gd name="T6" fmla="*/ 193 w 790"/>
              <a:gd name="T7" fmla="*/ 23 h 116"/>
              <a:gd name="T8" fmla="*/ 217 w 790"/>
              <a:gd name="T9" fmla="*/ 84 h 116"/>
              <a:gd name="T10" fmla="*/ 257 w 790"/>
              <a:gd name="T11" fmla="*/ 25 h 116"/>
              <a:gd name="T12" fmla="*/ 246 w 790"/>
              <a:gd name="T13" fmla="*/ 25 h 116"/>
              <a:gd name="T14" fmla="*/ 257 w 790"/>
              <a:gd name="T15" fmla="*/ 25 h 116"/>
              <a:gd name="T16" fmla="*/ 255 w 790"/>
              <a:gd name="T17" fmla="*/ 43 h 116"/>
              <a:gd name="T18" fmla="*/ 302 w 790"/>
              <a:gd name="T19" fmla="*/ 65 h 116"/>
              <a:gd name="T20" fmla="*/ 276 w 790"/>
              <a:gd name="T21" fmla="*/ 93 h 116"/>
              <a:gd name="T22" fmla="*/ 276 w 790"/>
              <a:gd name="T23" fmla="*/ 51 h 116"/>
              <a:gd name="T24" fmla="*/ 310 w 790"/>
              <a:gd name="T25" fmla="*/ 63 h 116"/>
              <a:gd name="T26" fmla="*/ 356 w 790"/>
              <a:gd name="T27" fmla="*/ 85 h 116"/>
              <a:gd name="T28" fmla="*/ 318 w 790"/>
              <a:gd name="T29" fmla="*/ 69 h 116"/>
              <a:gd name="T30" fmla="*/ 356 w 790"/>
              <a:gd name="T31" fmla="*/ 50 h 116"/>
              <a:gd name="T32" fmla="*/ 356 w 790"/>
              <a:gd name="T33" fmla="*/ 71 h 116"/>
              <a:gd name="T34" fmla="*/ 330 w 790"/>
              <a:gd name="T35" fmla="*/ 54 h 116"/>
              <a:gd name="T36" fmla="*/ 352 w 790"/>
              <a:gd name="T37" fmla="*/ 83 h 116"/>
              <a:gd name="T38" fmla="*/ 399 w 790"/>
              <a:gd name="T39" fmla="*/ 95 h 116"/>
              <a:gd name="T40" fmla="*/ 400 w 790"/>
              <a:gd name="T41" fmla="*/ 42 h 116"/>
              <a:gd name="T42" fmla="*/ 412 w 790"/>
              <a:gd name="T43" fmla="*/ 54 h 116"/>
              <a:gd name="T44" fmla="*/ 387 w 790"/>
              <a:gd name="T45" fmla="*/ 83 h 116"/>
              <a:gd name="T46" fmla="*/ 496 w 790"/>
              <a:gd name="T47" fmla="*/ 43 h 116"/>
              <a:gd name="T48" fmla="*/ 462 w 790"/>
              <a:gd name="T49" fmla="*/ 53 h 116"/>
              <a:gd name="T50" fmla="*/ 441 w 790"/>
              <a:gd name="T51" fmla="*/ 93 h 116"/>
              <a:gd name="T52" fmla="*/ 445 w 790"/>
              <a:gd name="T53" fmla="*/ 85 h 116"/>
              <a:gd name="T54" fmla="*/ 466 w 790"/>
              <a:gd name="T55" fmla="*/ 43 h 116"/>
              <a:gd name="T56" fmla="*/ 478 w 790"/>
              <a:gd name="T57" fmla="*/ 81 h 116"/>
              <a:gd name="T58" fmla="*/ 526 w 790"/>
              <a:gd name="T59" fmla="*/ 90 h 116"/>
              <a:gd name="T60" fmla="*/ 512 w 790"/>
              <a:gd name="T61" fmla="*/ 88 h 116"/>
              <a:gd name="T62" fmla="*/ 503 w 790"/>
              <a:gd name="T63" fmla="*/ 66 h 116"/>
              <a:gd name="T64" fmla="*/ 528 w 790"/>
              <a:gd name="T65" fmla="*/ 44 h 116"/>
              <a:gd name="T66" fmla="*/ 508 w 790"/>
              <a:gd name="T67" fmla="*/ 56 h 116"/>
              <a:gd name="T68" fmla="*/ 530 w 790"/>
              <a:gd name="T69" fmla="*/ 80 h 116"/>
              <a:gd name="T70" fmla="*/ 568 w 790"/>
              <a:gd name="T71" fmla="*/ 74 h 116"/>
              <a:gd name="T72" fmla="*/ 587 w 790"/>
              <a:gd name="T73" fmla="*/ 23 h 116"/>
              <a:gd name="T74" fmla="*/ 583 w 790"/>
              <a:gd name="T75" fmla="*/ 31 h 116"/>
              <a:gd name="T76" fmla="*/ 595 w 790"/>
              <a:gd name="T77" fmla="*/ 66 h 116"/>
              <a:gd name="T78" fmla="*/ 659 w 790"/>
              <a:gd name="T79" fmla="*/ 93 h 116"/>
              <a:gd name="T80" fmla="*/ 620 w 790"/>
              <a:gd name="T81" fmla="*/ 50 h 116"/>
              <a:gd name="T82" fmla="*/ 706 w 790"/>
              <a:gd name="T83" fmla="*/ 93 h 116"/>
              <a:gd name="T84" fmla="*/ 682 w 790"/>
              <a:gd name="T85" fmla="*/ 95 h 116"/>
              <a:gd name="T86" fmla="*/ 672 w 790"/>
              <a:gd name="T87" fmla="*/ 72 h 116"/>
              <a:gd name="T88" fmla="*/ 698 w 790"/>
              <a:gd name="T89" fmla="*/ 43 h 116"/>
              <a:gd name="T90" fmla="*/ 739 w 790"/>
              <a:gd name="T91" fmla="*/ 50 h 116"/>
              <a:gd name="T92" fmla="*/ 718 w 790"/>
              <a:gd name="T93" fmla="*/ 93 h 116"/>
              <a:gd name="T94" fmla="*/ 727 w 790"/>
              <a:gd name="T95" fmla="*/ 53 h 116"/>
              <a:gd name="T96" fmla="*/ 745 w 790"/>
              <a:gd name="T97" fmla="*/ 51 h 116"/>
              <a:gd name="T98" fmla="*/ 771 w 790"/>
              <a:gd name="T99" fmla="*/ 88 h 116"/>
              <a:gd name="T100" fmla="*/ 753 w 790"/>
              <a:gd name="T101" fmla="*/ 88 h 116"/>
              <a:gd name="T102" fmla="*/ 785 w 790"/>
              <a:gd name="T103" fmla="*/ 49 h 116"/>
              <a:gd name="T104" fmla="*/ 779 w 790"/>
              <a:gd name="T105" fmla="*/ 53 h 116"/>
              <a:gd name="T106" fmla="*/ 782 w 790"/>
              <a:gd name="T107" fmla="*/ 63 h 116"/>
              <a:gd name="T108" fmla="*/ 0 w 790"/>
              <a:gd name="T109" fmla="*/ 57 h 116"/>
              <a:gd name="T110" fmla="*/ 116 w 790"/>
              <a:gd name="T111" fmla="*/ 0 h 116"/>
              <a:gd name="T112" fmla="*/ 0 w 790"/>
              <a:gd name="T113" fmla="*/ 59 h 116"/>
              <a:gd name="T114" fmla="*/ 52 w 790"/>
              <a:gd name="T115" fmla="*/ 59 h 116"/>
              <a:gd name="T116" fmla="*/ 52 w 790"/>
              <a:gd name="T117" fmla="*/ 5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90" h="116">
                <a:moveTo>
                  <a:pt x="242" y="23"/>
                </a:moveTo>
                <a:cubicBezTo>
                  <a:pt x="222" y="93"/>
                  <a:pt x="222" y="93"/>
                  <a:pt x="222" y="93"/>
                </a:cubicBezTo>
                <a:cubicBezTo>
                  <a:pt x="212" y="93"/>
                  <a:pt x="212" y="93"/>
                  <a:pt x="212" y="93"/>
                </a:cubicBezTo>
                <a:cubicBezTo>
                  <a:pt x="197" y="42"/>
                  <a:pt x="197" y="42"/>
                  <a:pt x="197" y="42"/>
                </a:cubicBezTo>
                <a:cubicBezTo>
                  <a:pt x="197" y="40"/>
                  <a:pt x="196" y="37"/>
                  <a:pt x="196" y="35"/>
                </a:cubicBezTo>
                <a:cubicBezTo>
                  <a:pt x="196" y="35"/>
                  <a:pt x="196" y="35"/>
                  <a:pt x="196" y="35"/>
                </a:cubicBezTo>
                <a:cubicBezTo>
                  <a:pt x="196" y="37"/>
                  <a:pt x="195" y="39"/>
                  <a:pt x="195" y="42"/>
                </a:cubicBezTo>
                <a:cubicBezTo>
                  <a:pt x="180" y="93"/>
                  <a:pt x="180" y="93"/>
                  <a:pt x="180" y="93"/>
                </a:cubicBezTo>
                <a:cubicBezTo>
                  <a:pt x="171" y="93"/>
                  <a:pt x="171" y="93"/>
                  <a:pt x="171" y="93"/>
                </a:cubicBezTo>
                <a:cubicBezTo>
                  <a:pt x="150" y="23"/>
                  <a:pt x="150" y="23"/>
                  <a:pt x="150" y="23"/>
                </a:cubicBezTo>
                <a:cubicBezTo>
                  <a:pt x="159" y="23"/>
                  <a:pt x="159" y="23"/>
                  <a:pt x="159" y="23"/>
                </a:cubicBezTo>
                <a:cubicBezTo>
                  <a:pt x="174" y="77"/>
                  <a:pt x="174" y="77"/>
                  <a:pt x="174" y="77"/>
                </a:cubicBezTo>
                <a:cubicBezTo>
                  <a:pt x="175" y="79"/>
                  <a:pt x="175" y="82"/>
                  <a:pt x="175" y="84"/>
                </a:cubicBezTo>
                <a:cubicBezTo>
                  <a:pt x="175" y="84"/>
                  <a:pt x="175" y="84"/>
                  <a:pt x="175" y="84"/>
                </a:cubicBezTo>
                <a:cubicBezTo>
                  <a:pt x="176" y="82"/>
                  <a:pt x="176" y="80"/>
                  <a:pt x="177" y="77"/>
                </a:cubicBezTo>
                <a:cubicBezTo>
                  <a:pt x="193" y="23"/>
                  <a:pt x="193" y="23"/>
                  <a:pt x="193" y="23"/>
                </a:cubicBezTo>
                <a:cubicBezTo>
                  <a:pt x="201" y="23"/>
                  <a:pt x="201" y="23"/>
                  <a:pt x="201" y="23"/>
                </a:cubicBezTo>
                <a:cubicBezTo>
                  <a:pt x="215" y="77"/>
                  <a:pt x="215" y="77"/>
                  <a:pt x="215" y="77"/>
                </a:cubicBezTo>
                <a:cubicBezTo>
                  <a:pt x="216" y="79"/>
                  <a:pt x="216" y="82"/>
                  <a:pt x="217" y="84"/>
                </a:cubicBezTo>
                <a:cubicBezTo>
                  <a:pt x="217" y="84"/>
                  <a:pt x="217" y="84"/>
                  <a:pt x="217" y="84"/>
                </a:cubicBezTo>
                <a:cubicBezTo>
                  <a:pt x="217" y="82"/>
                  <a:pt x="217" y="80"/>
                  <a:pt x="218" y="77"/>
                </a:cubicBezTo>
                <a:cubicBezTo>
                  <a:pt x="233" y="23"/>
                  <a:pt x="233" y="23"/>
                  <a:pt x="233" y="23"/>
                </a:cubicBezTo>
                <a:lnTo>
                  <a:pt x="242" y="23"/>
                </a:lnTo>
                <a:close/>
                <a:moveTo>
                  <a:pt x="257" y="25"/>
                </a:moveTo>
                <a:cubicBezTo>
                  <a:pt x="257" y="26"/>
                  <a:pt x="256" y="28"/>
                  <a:pt x="255" y="29"/>
                </a:cubicBezTo>
                <a:cubicBezTo>
                  <a:pt x="254" y="30"/>
                  <a:pt x="253" y="30"/>
                  <a:pt x="252" y="30"/>
                </a:cubicBezTo>
                <a:cubicBezTo>
                  <a:pt x="250" y="30"/>
                  <a:pt x="249" y="30"/>
                  <a:pt x="248" y="29"/>
                </a:cubicBezTo>
                <a:cubicBezTo>
                  <a:pt x="247" y="28"/>
                  <a:pt x="246" y="27"/>
                  <a:pt x="246" y="25"/>
                </a:cubicBezTo>
                <a:cubicBezTo>
                  <a:pt x="246" y="24"/>
                  <a:pt x="247" y="22"/>
                  <a:pt x="248" y="21"/>
                </a:cubicBezTo>
                <a:cubicBezTo>
                  <a:pt x="249" y="20"/>
                  <a:pt x="250" y="20"/>
                  <a:pt x="252" y="20"/>
                </a:cubicBezTo>
                <a:cubicBezTo>
                  <a:pt x="253" y="20"/>
                  <a:pt x="254" y="20"/>
                  <a:pt x="255" y="21"/>
                </a:cubicBezTo>
                <a:cubicBezTo>
                  <a:pt x="256" y="22"/>
                  <a:pt x="257" y="24"/>
                  <a:pt x="257" y="25"/>
                </a:cubicBezTo>
                <a:close/>
                <a:moveTo>
                  <a:pt x="255" y="93"/>
                </a:moveTo>
                <a:cubicBezTo>
                  <a:pt x="247" y="93"/>
                  <a:pt x="247" y="93"/>
                  <a:pt x="247" y="93"/>
                </a:cubicBezTo>
                <a:cubicBezTo>
                  <a:pt x="247" y="43"/>
                  <a:pt x="247" y="43"/>
                  <a:pt x="247" y="43"/>
                </a:cubicBezTo>
                <a:cubicBezTo>
                  <a:pt x="255" y="43"/>
                  <a:pt x="255" y="43"/>
                  <a:pt x="255" y="43"/>
                </a:cubicBezTo>
                <a:lnTo>
                  <a:pt x="255" y="93"/>
                </a:lnTo>
                <a:close/>
                <a:moveTo>
                  <a:pt x="310" y="93"/>
                </a:moveTo>
                <a:cubicBezTo>
                  <a:pt x="302" y="93"/>
                  <a:pt x="302" y="93"/>
                  <a:pt x="302" y="93"/>
                </a:cubicBezTo>
                <a:cubicBezTo>
                  <a:pt x="302" y="65"/>
                  <a:pt x="302" y="65"/>
                  <a:pt x="302" y="65"/>
                </a:cubicBezTo>
                <a:cubicBezTo>
                  <a:pt x="302" y="54"/>
                  <a:pt x="298" y="49"/>
                  <a:pt x="290" y="49"/>
                </a:cubicBezTo>
                <a:cubicBezTo>
                  <a:pt x="286" y="49"/>
                  <a:pt x="282" y="50"/>
                  <a:pt x="280" y="53"/>
                </a:cubicBezTo>
                <a:cubicBezTo>
                  <a:pt x="277" y="56"/>
                  <a:pt x="276" y="60"/>
                  <a:pt x="276" y="65"/>
                </a:cubicBezTo>
                <a:cubicBezTo>
                  <a:pt x="276" y="93"/>
                  <a:pt x="276" y="93"/>
                  <a:pt x="276" y="93"/>
                </a:cubicBezTo>
                <a:cubicBezTo>
                  <a:pt x="268" y="93"/>
                  <a:pt x="268" y="93"/>
                  <a:pt x="268" y="93"/>
                </a:cubicBezTo>
                <a:cubicBezTo>
                  <a:pt x="268" y="43"/>
                  <a:pt x="268" y="43"/>
                  <a:pt x="268" y="43"/>
                </a:cubicBezTo>
                <a:cubicBezTo>
                  <a:pt x="276" y="43"/>
                  <a:pt x="276" y="43"/>
                  <a:pt x="276" y="43"/>
                </a:cubicBezTo>
                <a:cubicBezTo>
                  <a:pt x="276" y="51"/>
                  <a:pt x="276" y="51"/>
                  <a:pt x="276" y="51"/>
                </a:cubicBezTo>
                <a:cubicBezTo>
                  <a:pt x="276" y="51"/>
                  <a:pt x="276" y="51"/>
                  <a:pt x="276" y="51"/>
                </a:cubicBezTo>
                <a:cubicBezTo>
                  <a:pt x="280" y="45"/>
                  <a:pt x="285" y="42"/>
                  <a:pt x="293" y="42"/>
                </a:cubicBezTo>
                <a:cubicBezTo>
                  <a:pt x="298" y="42"/>
                  <a:pt x="302" y="44"/>
                  <a:pt x="305" y="47"/>
                </a:cubicBezTo>
                <a:cubicBezTo>
                  <a:pt x="308" y="51"/>
                  <a:pt x="310" y="56"/>
                  <a:pt x="310" y="63"/>
                </a:cubicBezTo>
                <a:lnTo>
                  <a:pt x="310" y="93"/>
                </a:lnTo>
                <a:close/>
                <a:moveTo>
                  <a:pt x="364" y="93"/>
                </a:moveTo>
                <a:cubicBezTo>
                  <a:pt x="356" y="93"/>
                  <a:pt x="356" y="93"/>
                  <a:pt x="356" y="93"/>
                </a:cubicBezTo>
                <a:cubicBezTo>
                  <a:pt x="356" y="85"/>
                  <a:pt x="356" y="85"/>
                  <a:pt x="356" y="85"/>
                </a:cubicBezTo>
                <a:cubicBezTo>
                  <a:pt x="356" y="85"/>
                  <a:pt x="356" y="85"/>
                  <a:pt x="356" y="85"/>
                </a:cubicBezTo>
                <a:cubicBezTo>
                  <a:pt x="352" y="91"/>
                  <a:pt x="346" y="95"/>
                  <a:pt x="339" y="95"/>
                </a:cubicBezTo>
                <a:cubicBezTo>
                  <a:pt x="332" y="95"/>
                  <a:pt x="327" y="92"/>
                  <a:pt x="324" y="88"/>
                </a:cubicBezTo>
                <a:cubicBezTo>
                  <a:pt x="320" y="84"/>
                  <a:pt x="318" y="77"/>
                  <a:pt x="318" y="69"/>
                </a:cubicBezTo>
                <a:cubicBezTo>
                  <a:pt x="318" y="61"/>
                  <a:pt x="320" y="54"/>
                  <a:pt x="324" y="49"/>
                </a:cubicBezTo>
                <a:cubicBezTo>
                  <a:pt x="328" y="44"/>
                  <a:pt x="334" y="42"/>
                  <a:pt x="341" y="42"/>
                </a:cubicBezTo>
                <a:cubicBezTo>
                  <a:pt x="348" y="42"/>
                  <a:pt x="353" y="45"/>
                  <a:pt x="356" y="50"/>
                </a:cubicBezTo>
                <a:cubicBezTo>
                  <a:pt x="356" y="50"/>
                  <a:pt x="356" y="50"/>
                  <a:pt x="356" y="50"/>
                </a:cubicBezTo>
                <a:cubicBezTo>
                  <a:pt x="356" y="19"/>
                  <a:pt x="356" y="19"/>
                  <a:pt x="356" y="19"/>
                </a:cubicBezTo>
                <a:cubicBezTo>
                  <a:pt x="364" y="19"/>
                  <a:pt x="364" y="19"/>
                  <a:pt x="364" y="19"/>
                </a:cubicBezTo>
                <a:lnTo>
                  <a:pt x="364" y="93"/>
                </a:lnTo>
                <a:close/>
                <a:moveTo>
                  <a:pt x="356" y="71"/>
                </a:moveTo>
                <a:cubicBezTo>
                  <a:pt x="356" y="63"/>
                  <a:pt x="356" y="63"/>
                  <a:pt x="356" y="63"/>
                </a:cubicBezTo>
                <a:cubicBezTo>
                  <a:pt x="356" y="59"/>
                  <a:pt x="355" y="56"/>
                  <a:pt x="352" y="53"/>
                </a:cubicBezTo>
                <a:cubicBezTo>
                  <a:pt x="349" y="50"/>
                  <a:pt x="346" y="49"/>
                  <a:pt x="342" y="49"/>
                </a:cubicBezTo>
                <a:cubicBezTo>
                  <a:pt x="337" y="49"/>
                  <a:pt x="333" y="51"/>
                  <a:pt x="330" y="54"/>
                </a:cubicBezTo>
                <a:cubicBezTo>
                  <a:pt x="327" y="58"/>
                  <a:pt x="326" y="63"/>
                  <a:pt x="326" y="69"/>
                </a:cubicBezTo>
                <a:cubicBezTo>
                  <a:pt x="326" y="75"/>
                  <a:pt x="327" y="80"/>
                  <a:pt x="330" y="83"/>
                </a:cubicBezTo>
                <a:cubicBezTo>
                  <a:pt x="333" y="86"/>
                  <a:pt x="337" y="88"/>
                  <a:pt x="341" y="88"/>
                </a:cubicBezTo>
                <a:cubicBezTo>
                  <a:pt x="345" y="88"/>
                  <a:pt x="349" y="86"/>
                  <a:pt x="352" y="83"/>
                </a:cubicBezTo>
                <a:cubicBezTo>
                  <a:pt x="355" y="80"/>
                  <a:pt x="356" y="76"/>
                  <a:pt x="356" y="71"/>
                </a:cubicBezTo>
                <a:close/>
                <a:moveTo>
                  <a:pt x="424" y="68"/>
                </a:moveTo>
                <a:cubicBezTo>
                  <a:pt x="424" y="76"/>
                  <a:pt x="422" y="83"/>
                  <a:pt x="417" y="87"/>
                </a:cubicBezTo>
                <a:cubicBezTo>
                  <a:pt x="413" y="92"/>
                  <a:pt x="407" y="95"/>
                  <a:pt x="399" y="95"/>
                </a:cubicBezTo>
                <a:cubicBezTo>
                  <a:pt x="392" y="95"/>
                  <a:pt x="386" y="92"/>
                  <a:pt x="381" y="87"/>
                </a:cubicBezTo>
                <a:cubicBezTo>
                  <a:pt x="377" y="83"/>
                  <a:pt x="375" y="77"/>
                  <a:pt x="375" y="69"/>
                </a:cubicBezTo>
                <a:cubicBezTo>
                  <a:pt x="375" y="60"/>
                  <a:pt x="377" y="53"/>
                  <a:pt x="382" y="49"/>
                </a:cubicBezTo>
                <a:cubicBezTo>
                  <a:pt x="387" y="44"/>
                  <a:pt x="393" y="42"/>
                  <a:pt x="400" y="42"/>
                </a:cubicBezTo>
                <a:cubicBezTo>
                  <a:pt x="408" y="42"/>
                  <a:pt x="414" y="44"/>
                  <a:pt x="418" y="49"/>
                </a:cubicBezTo>
                <a:cubicBezTo>
                  <a:pt x="422" y="53"/>
                  <a:pt x="424" y="60"/>
                  <a:pt x="424" y="68"/>
                </a:cubicBezTo>
                <a:close/>
                <a:moveTo>
                  <a:pt x="416" y="68"/>
                </a:moveTo>
                <a:cubicBezTo>
                  <a:pt x="416" y="62"/>
                  <a:pt x="415" y="57"/>
                  <a:pt x="412" y="54"/>
                </a:cubicBezTo>
                <a:cubicBezTo>
                  <a:pt x="409" y="50"/>
                  <a:pt x="405" y="49"/>
                  <a:pt x="400" y="49"/>
                </a:cubicBezTo>
                <a:cubicBezTo>
                  <a:pt x="395" y="49"/>
                  <a:pt x="391" y="50"/>
                  <a:pt x="388" y="54"/>
                </a:cubicBezTo>
                <a:cubicBezTo>
                  <a:pt x="384" y="57"/>
                  <a:pt x="383" y="62"/>
                  <a:pt x="383" y="69"/>
                </a:cubicBezTo>
                <a:cubicBezTo>
                  <a:pt x="383" y="75"/>
                  <a:pt x="384" y="79"/>
                  <a:pt x="387" y="83"/>
                </a:cubicBezTo>
                <a:cubicBezTo>
                  <a:pt x="391" y="86"/>
                  <a:pt x="395" y="88"/>
                  <a:pt x="400" y="88"/>
                </a:cubicBezTo>
                <a:cubicBezTo>
                  <a:pt x="405" y="88"/>
                  <a:pt x="409" y="86"/>
                  <a:pt x="412" y="83"/>
                </a:cubicBezTo>
                <a:cubicBezTo>
                  <a:pt x="415" y="79"/>
                  <a:pt x="416" y="75"/>
                  <a:pt x="416" y="68"/>
                </a:cubicBezTo>
                <a:close/>
                <a:moveTo>
                  <a:pt x="496" y="43"/>
                </a:moveTo>
                <a:cubicBezTo>
                  <a:pt x="481" y="93"/>
                  <a:pt x="481" y="93"/>
                  <a:pt x="481" y="93"/>
                </a:cubicBezTo>
                <a:cubicBezTo>
                  <a:pt x="473" y="93"/>
                  <a:pt x="473" y="93"/>
                  <a:pt x="473" y="93"/>
                </a:cubicBezTo>
                <a:cubicBezTo>
                  <a:pt x="462" y="57"/>
                  <a:pt x="462" y="57"/>
                  <a:pt x="462" y="57"/>
                </a:cubicBezTo>
                <a:cubicBezTo>
                  <a:pt x="462" y="56"/>
                  <a:pt x="462" y="55"/>
                  <a:pt x="462" y="53"/>
                </a:cubicBezTo>
                <a:cubicBezTo>
                  <a:pt x="461" y="53"/>
                  <a:pt x="461" y="53"/>
                  <a:pt x="461" y="53"/>
                </a:cubicBezTo>
                <a:cubicBezTo>
                  <a:pt x="461" y="54"/>
                  <a:pt x="461" y="55"/>
                  <a:pt x="460" y="57"/>
                </a:cubicBezTo>
                <a:cubicBezTo>
                  <a:pt x="449" y="93"/>
                  <a:pt x="449" y="93"/>
                  <a:pt x="449" y="93"/>
                </a:cubicBezTo>
                <a:cubicBezTo>
                  <a:pt x="441" y="93"/>
                  <a:pt x="441" y="93"/>
                  <a:pt x="441" y="93"/>
                </a:cubicBezTo>
                <a:cubicBezTo>
                  <a:pt x="426" y="43"/>
                  <a:pt x="426" y="43"/>
                  <a:pt x="426" y="43"/>
                </a:cubicBezTo>
                <a:cubicBezTo>
                  <a:pt x="434" y="43"/>
                  <a:pt x="434" y="43"/>
                  <a:pt x="434" y="43"/>
                </a:cubicBezTo>
                <a:cubicBezTo>
                  <a:pt x="445" y="81"/>
                  <a:pt x="445" y="81"/>
                  <a:pt x="445" y="81"/>
                </a:cubicBezTo>
                <a:cubicBezTo>
                  <a:pt x="445" y="82"/>
                  <a:pt x="445" y="84"/>
                  <a:pt x="445" y="85"/>
                </a:cubicBezTo>
                <a:cubicBezTo>
                  <a:pt x="446" y="85"/>
                  <a:pt x="446" y="85"/>
                  <a:pt x="446" y="85"/>
                </a:cubicBezTo>
                <a:cubicBezTo>
                  <a:pt x="446" y="84"/>
                  <a:pt x="446" y="83"/>
                  <a:pt x="447" y="81"/>
                </a:cubicBezTo>
                <a:cubicBezTo>
                  <a:pt x="458" y="43"/>
                  <a:pt x="458" y="43"/>
                  <a:pt x="458" y="43"/>
                </a:cubicBezTo>
                <a:cubicBezTo>
                  <a:pt x="466" y="43"/>
                  <a:pt x="466" y="43"/>
                  <a:pt x="466" y="43"/>
                </a:cubicBezTo>
                <a:cubicBezTo>
                  <a:pt x="476" y="81"/>
                  <a:pt x="476" y="81"/>
                  <a:pt x="476" y="81"/>
                </a:cubicBezTo>
                <a:cubicBezTo>
                  <a:pt x="476" y="82"/>
                  <a:pt x="477" y="84"/>
                  <a:pt x="477" y="86"/>
                </a:cubicBezTo>
                <a:cubicBezTo>
                  <a:pt x="477" y="86"/>
                  <a:pt x="477" y="86"/>
                  <a:pt x="477" y="86"/>
                </a:cubicBezTo>
                <a:cubicBezTo>
                  <a:pt x="477" y="84"/>
                  <a:pt x="477" y="83"/>
                  <a:pt x="478" y="81"/>
                </a:cubicBezTo>
                <a:cubicBezTo>
                  <a:pt x="488" y="43"/>
                  <a:pt x="488" y="43"/>
                  <a:pt x="488" y="43"/>
                </a:cubicBezTo>
                <a:lnTo>
                  <a:pt x="496" y="43"/>
                </a:lnTo>
                <a:close/>
                <a:moveTo>
                  <a:pt x="530" y="80"/>
                </a:moveTo>
                <a:cubicBezTo>
                  <a:pt x="530" y="84"/>
                  <a:pt x="529" y="88"/>
                  <a:pt x="526" y="90"/>
                </a:cubicBezTo>
                <a:cubicBezTo>
                  <a:pt x="522" y="93"/>
                  <a:pt x="518" y="95"/>
                  <a:pt x="512" y="95"/>
                </a:cubicBezTo>
                <a:cubicBezTo>
                  <a:pt x="507" y="95"/>
                  <a:pt x="503" y="94"/>
                  <a:pt x="499" y="92"/>
                </a:cubicBezTo>
                <a:cubicBezTo>
                  <a:pt x="499" y="83"/>
                  <a:pt x="499" y="83"/>
                  <a:pt x="499" y="83"/>
                </a:cubicBezTo>
                <a:cubicBezTo>
                  <a:pt x="503" y="86"/>
                  <a:pt x="508" y="88"/>
                  <a:pt x="512" y="88"/>
                </a:cubicBezTo>
                <a:cubicBezTo>
                  <a:pt x="519" y="88"/>
                  <a:pt x="522" y="85"/>
                  <a:pt x="522" y="81"/>
                </a:cubicBezTo>
                <a:cubicBezTo>
                  <a:pt x="522" y="79"/>
                  <a:pt x="521" y="77"/>
                  <a:pt x="520" y="76"/>
                </a:cubicBezTo>
                <a:cubicBezTo>
                  <a:pt x="518" y="75"/>
                  <a:pt x="516" y="73"/>
                  <a:pt x="512" y="71"/>
                </a:cubicBezTo>
                <a:cubicBezTo>
                  <a:pt x="507" y="69"/>
                  <a:pt x="504" y="68"/>
                  <a:pt x="503" y="66"/>
                </a:cubicBezTo>
                <a:cubicBezTo>
                  <a:pt x="500" y="63"/>
                  <a:pt x="499" y="60"/>
                  <a:pt x="499" y="56"/>
                </a:cubicBezTo>
                <a:cubicBezTo>
                  <a:pt x="499" y="52"/>
                  <a:pt x="501" y="49"/>
                  <a:pt x="504" y="46"/>
                </a:cubicBezTo>
                <a:cubicBezTo>
                  <a:pt x="508" y="43"/>
                  <a:pt x="512" y="42"/>
                  <a:pt x="517" y="42"/>
                </a:cubicBezTo>
                <a:cubicBezTo>
                  <a:pt x="521" y="42"/>
                  <a:pt x="525" y="43"/>
                  <a:pt x="528" y="44"/>
                </a:cubicBezTo>
                <a:cubicBezTo>
                  <a:pt x="528" y="52"/>
                  <a:pt x="528" y="52"/>
                  <a:pt x="528" y="52"/>
                </a:cubicBezTo>
                <a:cubicBezTo>
                  <a:pt x="525" y="50"/>
                  <a:pt x="521" y="49"/>
                  <a:pt x="517" y="49"/>
                </a:cubicBezTo>
                <a:cubicBezTo>
                  <a:pt x="514" y="49"/>
                  <a:pt x="512" y="49"/>
                  <a:pt x="510" y="51"/>
                </a:cubicBezTo>
                <a:cubicBezTo>
                  <a:pt x="509" y="52"/>
                  <a:pt x="508" y="54"/>
                  <a:pt x="508" y="56"/>
                </a:cubicBezTo>
                <a:cubicBezTo>
                  <a:pt x="508" y="58"/>
                  <a:pt x="508" y="60"/>
                  <a:pt x="510" y="61"/>
                </a:cubicBezTo>
                <a:cubicBezTo>
                  <a:pt x="511" y="62"/>
                  <a:pt x="513" y="64"/>
                  <a:pt x="517" y="65"/>
                </a:cubicBezTo>
                <a:cubicBezTo>
                  <a:pt x="522" y="67"/>
                  <a:pt x="525" y="69"/>
                  <a:pt x="527" y="71"/>
                </a:cubicBezTo>
                <a:cubicBezTo>
                  <a:pt x="529" y="73"/>
                  <a:pt x="530" y="76"/>
                  <a:pt x="530" y="80"/>
                </a:cubicBezTo>
                <a:close/>
                <a:moveTo>
                  <a:pt x="615" y="93"/>
                </a:moveTo>
                <a:cubicBezTo>
                  <a:pt x="605" y="93"/>
                  <a:pt x="605" y="93"/>
                  <a:pt x="605" y="93"/>
                </a:cubicBezTo>
                <a:cubicBezTo>
                  <a:pt x="598" y="74"/>
                  <a:pt x="598" y="74"/>
                  <a:pt x="598" y="74"/>
                </a:cubicBezTo>
                <a:cubicBezTo>
                  <a:pt x="568" y="74"/>
                  <a:pt x="568" y="74"/>
                  <a:pt x="568" y="74"/>
                </a:cubicBezTo>
                <a:cubicBezTo>
                  <a:pt x="561" y="93"/>
                  <a:pt x="561" y="93"/>
                  <a:pt x="561" y="93"/>
                </a:cubicBezTo>
                <a:cubicBezTo>
                  <a:pt x="552" y="93"/>
                  <a:pt x="552" y="93"/>
                  <a:pt x="552" y="93"/>
                </a:cubicBezTo>
                <a:cubicBezTo>
                  <a:pt x="579" y="23"/>
                  <a:pt x="579" y="23"/>
                  <a:pt x="579" y="23"/>
                </a:cubicBezTo>
                <a:cubicBezTo>
                  <a:pt x="587" y="23"/>
                  <a:pt x="587" y="23"/>
                  <a:pt x="587" y="23"/>
                </a:cubicBezTo>
                <a:lnTo>
                  <a:pt x="615" y="93"/>
                </a:lnTo>
                <a:close/>
                <a:moveTo>
                  <a:pt x="595" y="66"/>
                </a:moveTo>
                <a:cubicBezTo>
                  <a:pt x="584" y="36"/>
                  <a:pt x="584" y="36"/>
                  <a:pt x="584" y="36"/>
                </a:cubicBezTo>
                <a:cubicBezTo>
                  <a:pt x="584" y="35"/>
                  <a:pt x="583" y="34"/>
                  <a:pt x="583" y="31"/>
                </a:cubicBezTo>
                <a:cubicBezTo>
                  <a:pt x="583" y="31"/>
                  <a:pt x="583" y="31"/>
                  <a:pt x="583" y="31"/>
                </a:cubicBezTo>
                <a:cubicBezTo>
                  <a:pt x="582" y="33"/>
                  <a:pt x="582" y="35"/>
                  <a:pt x="582" y="36"/>
                </a:cubicBezTo>
                <a:cubicBezTo>
                  <a:pt x="571" y="66"/>
                  <a:pt x="571" y="66"/>
                  <a:pt x="571" y="66"/>
                </a:cubicBezTo>
                <a:lnTo>
                  <a:pt x="595" y="66"/>
                </a:lnTo>
                <a:close/>
                <a:moveTo>
                  <a:pt x="659" y="45"/>
                </a:moveTo>
                <a:cubicBezTo>
                  <a:pt x="629" y="87"/>
                  <a:pt x="629" y="87"/>
                  <a:pt x="629" y="87"/>
                </a:cubicBezTo>
                <a:cubicBezTo>
                  <a:pt x="659" y="87"/>
                  <a:pt x="659" y="87"/>
                  <a:pt x="659" y="87"/>
                </a:cubicBezTo>
                <a:cubicBezTo>
                  <a:pt x="659" y="93"/>
                  <a:pt x="659" y="93"/>
                  <a:pt x="659" y="93"/>
                </a:cubicBezTo>
                <a:cubicBezTo>
                  <a:pt x="617" y="93"/>
                  <a:pt x="617" y="93"/>
                  <a:pt x="617" y="93"/>
                </a:cubicBezTo>
                <a:cubicBezTo>
                  <a:pt x="617" y="91"/>
                  <a:pt x="617" y="91"/>
                  <a:pt x="617" y="91"/>
                </a:cubicBezTo>
                <a:cubicBezTo>
                  <a:pt x="647" y="50"/>
                  <a:pt x="647" y="50"/>
                  <a:pt x="647" y="50"/>
                </a:cubicBezTo>
                <a:cubicBezTo>
                  <a:pt x="620" y="50"/>
                  <a:pt x="620" y="50"/>
                  <a:pt x="620" y="50"/>
                </a:cubicBezTo>
                <a:cubicBezTo>
                  <a:pt x="620" y="43"/>
                  <a:pt x="620" y="43"/>
                  <a:pt x="620" y="43"/>
                </a:cubicBezTo>
                <a:cubicBezTo>
                  <a:pt x="659" y="43"/>
                  <a:pt x="659" y="43"/>
                  <a:pt x="659" y="43"/>
                </a:cubicBezTo>
                <a:lnTo>
                  <a:pt x="659" y="45"/>
                </a:lnTo>
                <a:close/>
                <a:moveTo>
                  <a:pt x="706" y="93"/>
                </a:moveTo>
                <a:cubicBezTo>
                  <a:pt x="698" y="93"/>
                  <a:pt x="698" y="93"/>
                  <a:pt x="698" y="93"/>
                </a:cubicBezTo>
                <a:cubicBezTo>
                  <a:pt x="698" y="85"/>
                  <a:pt x="698" y="85"/>
                  <a:pt x="698" y="85"/>
                </a:cubicBezTo>
                <a:cubicBezTo>
                  <a:pt x="698" y="85"/>
                  <a:pt x="698" y="85"/>
                  <a:pt x="698" y="85"/>
                </a:cubicBezTo>
                <a:cubicBezTo>
                  <a:pt x="694" y="92"/>
                  <a:pt x="689" y="95"/>
                  <a:pt x="682" y="95"/>
                </a:cubicBezTo>
                <a:cubicBezTo>
                  <a:pt x="670" y="95"/>
                  <a:pt x="664" y="88"/>
                  <a:pt x="664" y="73"/>
                </a:cubicBezTo>
                <a:cubicBezTo>
                  <a:pt x="664" y="43"/>
                  <a:pt x="664" y="43"/>
                  <a:pt x="664" y="43"/>
                </a:cubicBezTo>
                <a:cubicBezTo>
                  <a:pt x="672" y="43"/>
                  <a:pt x="672" y="43"/>
                  <a:pt x="672" y="43"/>
                </a:cubicBezTo>
                <a:cubicBezTo>
                  <a:pt x="672" y="72"/>
                  <a:pt x="672" y="72"/>
                  <a:pt x="672" y="72"/>
                </a:cubicBezTo>
                <a:cubicBezTo>
                  <a:pt x="672" y="83"/>
                  <a:pt x="676" y="88"/>
                  <a:pt x="685" y="88"/>
                </a:cubicBezTo>
                <a:cubicBezTo>
                  <a:pt x="688" y="88"/>
                  <a:pt x="692" y="86"/>
                  <a:pt x="694" y="84"/>
                </a:cubicBezTo>
                <a:cubicBezTo>
                  <a:pt x="697" y="81"/>
                  <a:pt x="698" y="77"/>
                  <a:pt x="698" y="72"/>
                </a:cubicBezTo>
                <a:cubicBezTo>
                  <a:pt x="698" y="43"/>
                  <a:pt x="698" y="43"/>
                  <a:pt x="698" y="43"/>
                </a:cubicBezTo>
                <a:cubicBezTo>
                  <a:pt x="706" y="43"/>
                  <a:pt x="706" y="43"/>
                  <a:pt x="706" y="43"/>
                </a:cubicBezTo>
                <a:lnTo>
                  <a:pt x="706" y="93"/>
                </a:lnTo>
                <a:close/>
                <a:moveTo>
                  <a:pt x="745" y="51"/>
                </a:moveTo>
                <a:cubicBezTo>
                  <a:pt x="743" y="50"/>
                  <a:pt x="741" y="50"/>
                  <a:pt x="739" y="50"/>
                </a:cubicBezTo>
                <a:cubicBezTo>
                  <a:pt x="735" y="50"/>
                  <a:pt x="733" y="51"/>
                  <a:pt x="730" y="54"/>
                </a:cubicBezTo>
                <a:cubicBezTo>
                  <a:pt x="728" y="57"/>
                  <a:pt x="726" y="62"/>
                  <a:pt x="726" y="68"/>
                </a:cubicBezTo>
                <a:cubicBezTo>
                  <a:pt x="726" y="93"/>
                  <a:pt x="726" y="93"/>
                  <a:pt x="726" y="93"/>
                </a:cubicBezTo>
                <a:cubicBezTo>
                  <a:pt x="718" y="93"/>
                  <a:pt x="718" y="93"/>
                  <a:pt x="718" y="93"/>
                </a:cubicBezTo>
                <a:cubicBezTo>
                  <a:pt x="718" y="43"/>
                  <a:pt x="718" y="43"/>
                  <a:pt x="718" y="43"/>
                </a:cubicBezTo>
                <a:cubicBezTo>
                  <a:pt x="726" y="43"/>
                  <a:pt x="726" y="43"/>
                  <a:pt x="726" y="43"/>
                </a:cubicBezTo>
                <a:cubicBezTo>
                  <a:pt x="726" y="53"/>
                  <a:pt x="726" y="53"/>
                  <a:pt x="726" y="53"/>
                </a:cubicBezTo>
                <a:cubicBezTo>
                  <a:pt x="727" y="53"/>
                  <a:pt x="727" y="53"/>
                  <a:pt x="727" y="53"/>
                </a:cubicBezTo>
                <a:cubicBezTo>
                  <a:pt x="728" y="50"/>
                  <a:pt x="730" y="47"/>
                  <a:pt x="732" y="45"/>
                </a:cubicBezTo>
                <a:cubicBezTo>
                  <a:pt x="734" y="43"/>
                  <a:pt x="737" y="42"/>
                  <a:pt x="740" y="42"/>
                </a:cubicBezTo>
                <a:cubicBezTo>
                  <a:pt x="742" y="42"/>
                  <a:pt x="744" y="42"/>
                  <a:pt x="745" y="43"/>
                </a:cubicBezTo>
                <a:lnTo>
                  <a:pt x="745" y="51"/>
                </a:lnTo>
                <a:close/>
                <a:moveTo>
                  <a:pt x="790" y="70"/>
                </a:moveTo>
                <a:cubicBezTo>
                  <a:pt x="755" y="70"/>
                  <a:pt x="755" y="70"/>
                  <a:pt x="755" y="70"/>
                </a:cubicBezTo>
                <a:cubicBezTo>
                  <a:pt x="755" y="76"/>
                  <a:pt x="756" y="80"/>
                  <a:pt x="759" y="83"/>
                </a:cubicBezTo>
                <a:cubicBezTo>
                  <a:pt x="762" y="86"/>
                  <a:pt x="766" y="88"/>
                  <a:pt x="771" y="88"/>
                </a:cubicBezTo>
                <a:cubicBezTo>
                  <a:pt x="777" y="88"/>
                  <a:pt x="782" y="86"/>
                  <a:pt x="787" y="82"/>
                </a:cubicBezTo>
                <a:cubicBezTo>
                  <a:pt x="787" y="90"/>
                  <a:pt x="787" y="90"/>
                  <a:pt x="787" y="90"/>
                </a:cubicBezTo>
                <a:cubicBezTo>
                  <a:pt x="782" y="93"/>
                  <a:pt x="777" y="95"/>
                  <a:pt x="769" y="95"/>
                </a:cubicBezTo>
                <a:cubicBezTo>
                  <a:pt x="762" y="95"/>
                  <a:pt x="757" y="93"/>
                  <a:pt x="753" y="88"/>
                </a:cubicBezTo>
                <a:cubicBezTo>
                  <a:pt x="748" y="84"/>
                  <a:pt x="746" y="77"/>
                  <a:pt x="746" y="68"/>
                </a:cubicBezTo>
                <a:cubicBezTo>
                  <a:pt x="746" y="60"/>
                  <a:pt x="749" y="54"/>
                  <a:pt x="753" y="49"/>
                </a:cubicBezTo>
                <a:cubicBezTo>
                  <a:pt x="758" y="44"/>
                  <a:pt x="763" y="42"/>
                  <a:pt x="770" y="42"/>
                </a:cubicBezTo>
                <a:cubicBezTo>
                  <a:pt x="776" y="42"/>
                  <a:pt x="782" y="44"/>
                  <a:pt x="785" y="49"/>
                </a:cubicBezTo>
                <a:cubicBezTo>
                  <a:pt x="789" y="53"/>
                  <a:pt x="790" y="59"/>
                  <a:pt x="790" y="66"/>
                </a:cubicBezTo>
                <a:lnTo>
                  <a:pt x="790" y="70"/>
                </a:lnTo>
                <a:close/>
                <a:moveTo>
                  <a:pt x="782" y="63"/>
                </a:moveTo>
                <a:cubicBezTo>
                  <a:pt x="782" y="59"/>
                  <a:pt x="781" y="55"/>
                  <a:pt x="779" y="53"/>
                </a:cubicBezTo>
                <a:cubicBezTo>
                  <a:pt x="777" y="50"/>
                  <a:pt x="773" y="49"/>
                  <a:pt x="769" y="49"/>
                </a:cubicBezTo>
                <a:cubicBezTo>
                  <a:pt x="766" y="49"/>
                  <a:pt x="762" y="50"/>
                  <a:pt x="760" y="53"/>
                </a:cubicBezTo>
                <a:cubicBezTo>
                  <a:pt x="757" y="55"/>
                  <a:pt x="755" y="59"/>
                  <a:pt x="755" y="63"/>
                </a:cubicBezTo>
                <a:lnTo>
                  <a:pt x="782" y="63"/>
                </a:lnTo>
                <a:close/>
                <a:moveTo>
                  <a:pt x="50" y="57"/>
                </a:moveTo>
                <a:cubicBezTo>
                  <a:pt x="50" y="9"/>
                  <a:pt x="50" y="9"/>
                  <a:pt x="50" y="9"/>
                </a:cubicBezTo>
                <a:cubicBezTo>
                  <a:pt x="0" y="16"/>
                  <a:pt x="0" y="16"/>
                  <a:pt x="0" y="16"/>
                </a:cubicBezTo>
                <a:cubicBezTo>
                  <a:pt x="0" y="57"/>
                  <a:pt x="0" y="57"/>
                  <a:pt x="0" y="57"/>
                </a:cubicBezTo>
                <a:lnTo>
                  <a:pt x="50" y="57"/>
                </a:lnTo>
                <a:close/>
                <a:moveTo>
                  <a:pt x="52" y="57"/>
                </a:moveTo>
                <a:cubicBezTo>
                  <a:pt x="116" y="57"/>
                  <a:pt x="116" y="57"/>
                  <a:pt x="116" y="57"/>
                </a:cubicBezTo>
                <a:cubicBezTo>
                  <a:pt x="116" y="0"/>
                  <a:pt x="116" y="0"/>
                  <a:pt x="116" y="0"/>
                </a:cubicBezTo>
                <a:cubicBezTo>
                  <a:pt x="52" y="9"/>
                  <a:pt x="52" y="9"/>
                  <a:pt x="52" y="9"/>
                </a:cubicBezTo>
                <a:lnTo>
                  <a:pt x="52" y="57"/>
                </a:lnTo>
                <a:close/>
                <a:moveTo>
                  <a:pt x="50" y="59"/>
                </a:moveTo>
                <a:cubicBezTo>
                  <a:pt x="0" y="59"/>
                  <a:pt x="0" y="59"/>
                  <a:pt x="0" y="59"/>
                </a:cubicBezTo>
                <a:cubicBezTo>
                  <a:pt x="0" y="100"/>
                  <a:pt x="0" y="100"/>
                  <a:pt x="0" y="100"/>
                </a:cubicBezTo>
                <a:cubicBezTo>
                  <a:pt x="50" y="107"/>
                  <a:pt x="50" y="107"/>
                  <a:pt x="50" y="107"/>
                </a:cubicBezTo>
                <a:lnTo>
                  <a:pt x="50" y="59"/>
                </a:lnTo>
                <a:close/>
                <a:moveTo>
                  <a:pt x="52" y="59"/>
                </a:moveTo>
                <a:cubicBezTo>
                  <a:pt x="52" y="107"/>
                  <a:pt x="52" y="107"/>
                  <a:pt x="52" y="107"/>
                </a:cubicBezTo>
                <a:cubicBezTo>
                  <a:pt x="116" y="116"/>
                  <a:pt x="116" y="116"/>
                  <a:pt x="116" y="116"/>
                </a:cubicBezTo>
                <a:cubicBezTo>
                  <a:pt x="116" y="59"/>
                  <a:pt x="116" y="59"/>
                  <a:pt x="116" y="59"/>
                </a:cubicBezTo>
                <a:lnTo>
                  <a:pt x="52"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4" tIns="45722" rIns="91444" bIns="45722" numCol="1" anchor="t" anchorCtr="0" compatLnSpc="1">
            <a:prstTxWarp prst="textNoShape">
              <a:avLst/>
            </a:prstTxWarp>
          </a:bodyPr>
          <a:lstStyle/>
          <a:p>
            <a:pPr defTabSz="896386"/>
            <a:endParaRPr lang="en-US" sz="1765" kern="0">
              <a:solidFill>
                <a:srgbClr val="505050"/>
              </a:solidFill>
            </a:endParaRPr>
          </a:p>
        </p:txBody>
      </p:sp>
      <p:cxnSp>
        <p:nvCxnSpPr>
          <p:cNvPr id="84" name="Straight Connector 83"/>
          <p:cNvCxnSpPr/>
          <p:nvPr/>
        </p:nvCxnSpPr>
        <p:spPr>
          <a:xfrm flipH="1">
            <a:off x="3701240" y="2980630"/>
            <a:ext cx="3485868" cy="1915380"/>
          </a:xfrm>
          <a:prstGeom prst="line">
            <a:avLst/>
          </a:prstGeom>
          <a:ln w="60325">
            <a:solidFill>
              <a:schemeClr val="accent2"/>
            </a:solidFill>
            <a:prstDash val="sysDash"/>
            <a:headEnd type="triangle"/>
            <a:tailEnd type="none"/>
          </a:ln>
        </p:spPr>
        <p:style>
          <a:lnRef idx="1">
            <a:schemeClr val="accent1"/>
          </a:lnRef>
          <a:fillRef idx="0">
            <a:schemeClr val="accent1"/>
          </a:fillRef>
          <a:effectRef idx="0">
            <a:schemeClr val="accent1"/>
          </a:effectRef>
          <a:fontRef idx="minor">
            <a:schemeClr val="tx1"/>
          </a:fontRef>
        </p:style>
      </p:cxnSp>
      <p:sp>
        <p:nvSpPr>
          <p:cNvPr id="94" name="TextBox 93"/>
          <p:cNvSpPr txBox="1"/>
          <p:nvPr/>
        </p:nvSpPr>
        <p:spPr>
          <a:xfrm>
            <a:off x="2462709" y="5702392"/>
            <a:ext cx="1921835" cy="381444"/>
          </a:xfrm>
          <a:prstGeom prst="rect">
            <a:avLst/>
          </a:prstGeom>
          <a:noFill/>
        </p:spPr>
        <p:txBody>
          <a:bodyPr wrap="square" lIns="108830" tIns="54414" rIns="108830" bIns="54414" rtlCol="0">
            <a:spAutoFit/>
          </a:bodyPr>
          <a:lstStyle/>
          <a:p>
            <a:pPr algn="ctr" defTabSz="896386"/>
            <a:r>
              <a:rPr lang="en-US" sz="1765" kern="0" dirty="0">
                <a:solidFill>
                  <a:schemeClr val="bg1"/>
                </a:solidFill>
              </a:rPr>
              <a:t>DPM</a:t>
            </a:r>
          </a:p>
        </p:txBody>
      </p:sp>
      <p:grpSp>
        <p:nvGrpSpPr>
          <p:cNvPr id="33" name="Group 32"/>
          <p:cNvGrpSpPr/>
          <p:nvPr/>
        </p:nvGrpSpPr>
        <p:grpSpPr>
          <a:xfrm>
            <a:off x="525661" y="1137533"/>
            <a:ext cx="722121" cy="762584"/>
            <a:chOff x="252413" y="1214438"/>
            <a:chExt cx="736601" cy="777875"/>
          </a:xfrm>
        </p:grpSpPr>
        <p:sp>
          <p:nvSpPr>
            <p:cNvPr id="29" name="AutoShape 3"/>
            <p:cNvSpPr>
              <a:spLocks noChangeAspect="1" noChangeArrowheads="1" noTextEdit="1"/>
            </p:cNvSpPr>
            <p:nvPr/>
          </p:nvSpPr>
          <p:spPr bwMode="auto">
            <a:xfrm>
              <a:off x="271463" y="1214438"/>
              <a:ext cx="717550" cy="755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30" name="Freeform 5"/>
            <p:cNvSpPr>
              <a:spLocks/>
            </p:cNvSpPr>
            <p:nvPr/>
          </p:nvSpPr>
          <p:spPr bwMode="auto">
            <a:xfrm>
              <a:off x="252413" y="1303338"/>
              <a:ext cx="300038" cy="485775"/>
            </a:xfrm>
            <a:custGeom>
              <a:avLst/>
              <a:gdLst>
                <a:gd name="T0" fmla="*/ 295 w 463"/>
                <a:gd name="T1" fmla="*/ 587 h 753"/>
                <a:gd name="T2" fmla="*/ 456 w 463"/>
                <a:gd name="T3" fmla="*/ 349 h 753"/>
                <a:gd name="T4" fmla="*/ 395 w 463"/>
                <a:gd name="T5" fmla="*/ 320 h 753"/>
                <a:gd name="T6" fmla="*/ 463 w 463"/>
                <a:gd name="T7" fmla="*/ 258 h 753"/>
                <a:gd name="T8" fmla="*/ 432 w 463"/>
                <a:gd name="T9" fmla="*/ 121 h 753"/>
                <a:gd name="T10" fmla="*/ 440 w 463"/>
                <a:gd name="T11" fmla="*/ 51 h 753"/>
                <a:gd name="T12" fmla="*/ 320 w 463"/>
                <a:gd name="T13" fmla="*/ 0 h 753"/>
                <a:gd name="T14" fmla="*/ 151 w 463"/>
                <a:gd name="T15" fmla="*/ 169 h 753"/>
                <a:gd name="T16" fmla="*/ 233 w 463"/>
                <a:gd name="T17" fmla="*/ 313 h 753"/>
                <a:gd name="T18" fmla="*/ 58 w 463"/>
                <a:gd name="T19" fmla="*/ 489 h 753"/>
                <a:gd name="T20" fmla="*/ 43 w 463"/>
                <a:gd name="T21" fmla="*/ 662 h 753"/>
                <a:gd name="T22" fmla="*/ 74 w 463"/>
                <a:gd name="T23" fmla="*/ 597 h 753"/>
                <a:gd name="T24" fmla="*/ 83 w 463"/>
                <a:gd name="T25" fmla="*/ 684 h 753"/>
                <a:gd name="T26" fmla="*/ 246 w 463"/>
                <a:gd name="T27" fmla="*/ 753 h 753"/>
                <a:gd name="T28" fmla="*/ 295 w 463"/>
                <a:gd name="T29" fmla="*/ 587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3" h="753">
                  <a:moveTo>
                    <a:pt x="295" y="587"/>
                  </a:moveTo>
                  <a:cubicBezTo>
                    <a:pt x="340" y="484"/>
                    <a:pt x="386" y="404"/>
                    <a:pt x="456" y="349"/>
                  </a:cubicBezTo>
                  <a:cubicBezTo>
                    <a:pt x="437" y="337"/>
                    <a:pt x="417" y="327"/>
                    <a:pt x="395" y="320"/>
                  </a:cubicBezTo>
                  <a:cubicBezTo>
                    <a:pt x="423" y="306"/>
                    <a:pt x="447" y="284"/>
                    <a:pt x="463" y="258"/>
                  </a:cubicBezTo>
                  <a:cubicBezTo>
                    <a:pt x="443" y="215"/>
                    <a:pt x="432" y="169"/>
                    <a:pt x="432" y="121"/>
                  </a:cubicBezTo>
                  <a:cubicBezTo>
                    <a:pt x="432" y="97"/>
                    <a:pt x="435" y="73"/>
                    <a:pt x="440" y="51"/>
                  </a:cubicBezTo>
                  <a:cubicBezTo>
                    <a:pt x="410" y="20"/>
                    <a:pt x="367" y="0"/>
                    <a:pt x="320" y="0"/>
                  </a:cubicBezTo>
                  <a:cubicBezTo>
                    <a:pt x="227" y="0"/>
                    <a:pt x="151" y="76"/>
                    <a:pt x="151" y="169"/>
                  </a:cubicBezTo>
                  <a:cubicBezTo>
                    <a:pt x="151" y="230"/>
                    <a:pt x="184" y="284"/>
                    <a:pt x="233" y="313"/>
                  </a:cubicBezTo>
                  <a:cubicBezTo>
                    <a:pt x="149" y="331"/>
                    <a:pt x="105" y="382"/>
                    <a:pt x="58" y="489"/>
                  </a:cubicBezTo>
                  <a:cubicBezTo>
                    <a:pt x="0" y="625"/>
                    <a:pt x="43" y="662"/>
                    <a:pt x="43" y="662"/>
                  </a:cubicBezTo>
                  <a:cubicBezTo>
                    <a:pt x="74" y="597"/>
                    <a:pt x="74" y="597"/>
                    <a:pt x="74" y="597"/>
                  </a:cubicBezTo>
                  <a:cubicBezTo>
                    <a:pt x="83" y="684"/>
                    <a:pt x="83" y="684"/>
                    <a:pt x="83" y="684"/>
                  </a:cubicBezTo>
                  <a:cubicBezTo>
                    <a:pt x="83" y="684"/>
                    <a:pt x="126" y="736"/>
                    <a:pt x="246" y="753"/>
                  </a:cubicBezTo>
                  <a:cubicBezTo>
                    <a:pt x="251" y="709"/>
                    <a:pt x="266" y="654"/>
                    <a:pt x="295" y="58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32" name="Freeform 6"/>
            <p:cNvSpPr>
              <a:spLocks/>
            </p:cNvSpPr>
            <p:nvPr/>
          </p:nvSpPr>
          <p:spPr bwMode="auto">
            <a:xfrm>
              <a:off x="422276" y="1214438"/>
              <a:ext cx="566738" cy="777875"/>
            </a:xfrm>
            <a:custGeom>
              <a:avLst/>
              <a:gdLst>
                <a:gd name="T0" fmla="*/ 606 w 877"/>
                <a:gd name="T1" fmla="*/ 490 h 1206"/>
                <a:gd name="T2" fmla="*/ 749 w 877"/>
                <a:gd name="T3" fmla="*/ 259 h 1206"/>
                <a:gd name="T4" fmla="*/ 491 w 877"/>
                <a:gd name="T5" fmla="*/ 0 h 1206"/>
                <a:gd name="T6" fmla="*/ 232 w 877"/>
                <a:gd name="T7" fmla="*/ 259 h 1206"/>
                <a:gd name="T8" fmla="*/ 358 w 877"/>
                <a:gd name="T9" fmla="*/ 481 h 1206"/>
                <a:gd name="T10" fmla="*/ 90 w 877"/>
                <a:gd name="T11" fmla="*/ 750 h 1206"/>
                <a:gd name="T12" fmla="*/ 66 w 877"/>
                <a:gd name="T13" fmla="*/ 1016 h 1206"/>
                <a:gd name="T14" fmla="*/ 113 w 877"/>
                <a:gd name="T15" fmla="*/ 916 h 1206"/>
                <a:gd name="T16" fmla="*/ 128 w 877"/>
                <a:gd name="T17" fmla="*/ 1049 h 1206"/>
                <a:gd name="T18" fmla="*/ 422 w 877"/>
                <a:gd name="T19" fmla="*/ 1161 h 1206"/>
                <a:gd name="T20" fmla="*/ 877 w 877"/>
                <a:gd name="T21" fmla="*/ 916 h 1206"/>
                <a:gd name="T22" fmla="*/ 606 w 877"/>
                <a:gd name="T23" fmla="*/ 490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7" h="1206">
                  <a:moveTo>
                    <a:pt x="606" y="490"/>
                  </a:moveTo>
                  <a:cubicBezTo>
                    <a:pt x="691" y="448"/>
                    <a:pt x="749" y="360"/>
                    <a:pt x="749" y="259"/>
                  </a:cubicBezTo>
                  <a:cubicBezTo>
                    <a:pt x="749" y="116"/>
                    <a:pt x="634" y="0"/>
                    <a:pt x="491" y="0"/>
                  </a:cubicBezTo>
                  <a:cubicBezTo>
                    <a:pt x="348" y="0"/>
                    <a:pt x="232" y="116"/>
                    <a:pt x="232" y="259"/>
                  </a:cubicBezTo>
                  <a:cubicBezTo>
                    <a:pt x="232" y="353"/>
                    <a:pt x="282" y="435"/>
                    <a:pt x="358" y="481"/>
                  </a:cubicBezTo>
                  <a:cubicBezTo>
                    <a:pt x="228" y="507"/>
                    <a:pt x="160" y="586"/>
                    <a:pt x="90" y="750"/>
                  </a:cubicBezTo>
                  <a:cubicBezTo>
                    <a:pt x="0" y="959"/>
                    <a:pt x="66" y="1016"/>
                    <a:pt x="66" y="1016"/>
                  </a:cubicBezTo>
                  <a:cubicBezTo>
                    <a:pt x="113" y="916"/>
                    <a:pt x="113" y="916"/>
                    <a:pt x="113" y="916"/>
                  </a:cubicBezTo>
                  <a:cubicBezTo>
                    <a:pt x="128" y="1049"/>
                    <a:pt x="128" y="1049"/>
                    <a:pt x="128" y="1049"/>
                  </a:cubicBezTo>
                  <a:cubicBezTo>
                    <a:pt x="128" y="1049"/>
                    <a:pt x="204" y="1142"/>
                    <a:pt x="422" y="1161"/>
                  </a:cubicBezTo>
                  <a:cubicBezTo>
                    <a:pt x="654" y="1181"/>
                    <a:pt x="877" y="1206"/>
                    <a:pt x="877" y="916"/>
                  </a:cubicBezTo>
                  <a:cubicBezTo>
                    <a:pt x="877" y="687"/>
                    <a:pt x="761" y="541"/>
                    <a:pt x="606" y="49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grpSp>
      <p:pic>
        <p:nvPicPr>
          <p:cNvPr id="1031"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0147" y="1270859"/>
            <a:ext cx="1599569" cy="1440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97" name="Straight Connector 96"/>
          <p:cNvCxnSpPr/>
          <p:nvPr/>
        </p:nvCxnSpPr>
        <p:spPr>
          <a:xfrm rot="10800000" flipV="1">
            <a:off x="3785946" y="3521543"/>
            <a:ext cx="5347956" cy="1767755"/>
          </a:xfrm>
          <a:prstGeom prst="bentConnector3">
            <a:avLst>
              <a:gd name="adj1" fmla="val -472"/>
            </a:avLst>
          </a:prstGeom>
          <a:ln w="60325">
            <a:solidFill>
              <a:schemeClr val="accent3"/>
            </a:solidFill>
            <a:prstDash val="sysDash"/>
            <a:headEnd type="triangle"/>
            <a:tailEnd type="none"/>
          </a:ln>
        </p:spPr>
        <p:style>
          <a:lnRef idx="1">
            <a:schemeClr val="accent1"/>
          </a:lnRef>
          <a:fillRef idx="0">
            <a:schemeClr val="accent1"/>
          </a:fillRef>
          <a:effectRef idx="0">
            <a:schemeClr val="accent1"/>
          </a:effectRef>
          <a:fontRef idx="minor">
            <a:schemeClr val="tx1"/>
          </a:fontRef>
        </p:style>
      </p:cxnSp>
      <p:sp>
        <p:nvSpPr>
          <p:cNvPr id="104" name="TextBox 103"/>
          <p:cNvSpPr txBox="1"/>
          <p:nvPr/>
        </p:nvSpPr>
        <p:spPr>
          <a:xfrm rot="19764906">
            <a:off x="4106105" y="3489688"/>
            <a:ext cx="3037996" cy="362072"/>
          </a:xfrm>
          <a:prstGeom prst="rect">
            <a:avLst/>
          </a:prstGeom>
          <a:noFill/>
        </p:spPr>
        <p:txBody>
          <a:bodyPr wrap="square" rtlCol="0">
            <a:spAutoFit/>
          </a:bodyPr>
          <a:lstStyle/>
          <a:p>
            <a:pPr algn="ctr" defTabSz="896386"/>
            <a:r>
              <a:rPr lang="en-US" sz="1765" kern="0" dirty="0">
                <a:solidFill>
                  <a:schemeClr val="accent2"/>
                </a:solidFill>
              </a:rPr>
              <a:t>3. Register and Configure</a:t>
            </a:r>
          </a:p>
        </p:txBody>
      </p:sp>
      <p:cxnSp>
        <p:nvCxnSpPr>
          <p:cNvPr id="106" name="Straight Connector 96"/>
          <p:cNvCxnSpPr/>
          <p:nvPr/>
        </p:nvCxnSpPr>
        <p:spPr>
          <a:xfrm rot="10800000" flipV="1">
            <a:off x="3769620" y="3501124"/>
            <a:ext cx="6052677" cy="2077490"/>
          </a:xfrm>
          <a:prstGeom prst="bentConnector3">
            <a:avLst>
              <a:gd name="adj1" fmla="val -355"/>
            </a:avLst>
          </a:prstGeom>
          <a:ln w="60325">
            <a:solidFill>
              <a:schemeClr val="accent3"/>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
        <p:nvSpPr>
          <p:cNvPr id="111" name="TextBox 110"/>
          <p:cNvSpPr txBox="1"/>
          <p:nvPr/>
        </p:nvSpPr>
        <p:spPr>
          <a:xfrm>
            <a:off x="4286220" y="5740573"/>
            <a:ext cx="5213208" cy="381444"/>
          </a:xfrm>
          <a:prstGeom prst="rect">
            <a:avLst/>
          </a:prstGeom>
          <a:noFill/>
        </p:spPr>
        <p:txBody>
          <a:bodyPr wrap="square" lIns="108830" tIns="54414" rIns="108830" bIns="54414" rtlCol="0">
            <a:spAutoFit/>
          </a:bodyPr>
          <a:lstStyle/>
          <a:p>
            <a:pPr algn="ctr" defTabSz="896386"/>
            <a:r>
              <a:rPr lang="en-US" sz="1765" kern="0" dirty="0">
                <a:solidFill>
                  <a:schemeClr val="accent3"/>
                </a:solidFill>
              </a:rPr>
              <a:t>5. Recover - to the same or a different server </a:t>
            </a:r>
          </a:p>
        </p:txBody>
      </p:sp>
      <p:sp>
        <p:nvSpPr>
          <p:cNvPr id="139" name="TextBox 138"/>
          <p:cNvSpPr txBox="1"/>
          <p:nvPr/>
        </p:nvSpPr>
        <p:spPr>
          <a:xfrm>
            <a:off x="4306890" y="5181039"/>
            <a:ext cx="4866799" cy="506901"/>
          </a:xfrm>
          <a:prstGeom prst="rect">
            <a:avLst/>
          </a:prstGeom>
          <a:noFill/>
        </p:spPr>
        <p:txBody>
          <a:bodyPr wrap="square" lIns="179285" tIns="143428" rIns="179285" bIns="143428" rtlCol="0">
            <a:spAutoFit/>
          </a:bodyPr>
          <a:lstStyle/>
          <a:p>
            <a:pPr algn="ctr" defTabSz="896386">
              <a:lnSpc>
                <a:spcPct val="90000"/>
              </a:lnSpc>
            </a:pPr>
            <a:r>
              <a:rPr lang="en-GB" sz="1568" kern="0" dirty="0">
                <a:solidFill>
                  <a:schemeClr val="accent3"/>
                </a:solidFill>
              </a:rPr>
              <a:t>Encrypted Data</a:t>
            </a:r>
          </a:p>
        </p:txBody>
      </p:sp>
      <p:sp>
        <p:nvSpPr>
          <p:cNvPr id="39" name="Freeform 5"/>
          <p:cNvSpPr>
            <a:spLocks noEditPoints="1"/>
          </p:cNvSpPr>
          <p:nvPr/>
        </p:nvSpPr>
        <p:spPr bwMode="auto">
          <a:xfrm>
            <a:off x="2084971" y="5571327"/>
            <a:ext cx="266805" cy="590522"/>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35" name="Freeform 30"/>
          <p:cNvSpPr>
            <a:spLocks noEditPoints="1"/>
          </p:cNvSpPr>
          <p:nvPr/>
        </p:nvSpPr>
        <p:spPr bwMode="auto">
          <a:xfrm>
            <a:off x="8988843" y="2600366"/>
            <a:ext cx="626762" cy="693020"/>
          </a:xfrm>
          <a:custGeom>
            <a:avLst/>
            <a:gdLst>
              <a:gd name="T0" fmla="*/ 148 w 148"/>
              <a:gd name="T1" fmla="*/ 39 h 164"/>
              <a:gd name="T2" fmla="*/ 148 w 148"/>
              <a:gd name="T3" fmla="*/ 138 h 164"/>
              <a:gd name="T4" fmla="*/ 148 w 148"/>
              <a:gd name="T5" fmla="*/ 138 h 164"/>
              <a:gd name="T6" fmla="*/ 74 w 148"/>
              <a:gd name="T7" fmla="*/ 164 h 164"/>
              <a:gd name="T8" fmla="*/ 0 w 148"/>
              <a:gd name="T9" fmla="*/ 138 h 164"/>
              <a:gd name="T10" fmla="*/ 0 w 148"/>
              <a:gd name="T11" fmla="*/ 138 h 164"/>
              <a:gd name="T12" fmla="*/ 0 w 148"/>
              <a:gd name="T13" fmla="*/ 138 h 164"/>
              <a:gd name="T14" fmla="*/ 0 w 148"/>
              <a:gd name="T15" fmla="*/ 136 h 164"/>
              <a:gd name="T16" fmla="*/ 0 w 148"/>
              <a:gd name="T17" fmla="*/ 135 h 164"/>
              <a:gd name="T18" fmla="*/ 0 w 148"/>
              <a:gd name="T19" fmla="*/ 40 h 164"/>
              <a:gd name="T20" fmla="*/ 74 w 148"/>
              <a:gd name="T21" fmla="*/ 60 h 164"/>
              <a:gd name="T22" fmla="*/ 148 w 148"/>
              <a:gd name="T23" fmla="*/ 39 h 164"/>
              <a:gd name="T24" fmla="*/ 74 w 148"/>
              <a:gd name="T25" fmla="*/ 55 h 164"/>
              <a:gd name="T26" fmla="*/ 148 w 148"/>
              <a:gd name="T27" fmla="*/ 28 h 164"/>
              <a:gd name="T28" fmla="*/ 74 w 148"/>
              <a:gd name="T29" fmla="*/ 0 h 164"/>
              <a:gd name="T30" fmla="*/ 0 w 148"/>
              <a:gd name="T31" fmla="*/ 28 h 164"/>
              <a:gd name="T32" fmla="*/ 74 w 148"/>
              <a:gd name="T33" fmla="*/ 55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164">
                <a:moveTo>
                  <a:pt x="148" y="39"/>
                </a:moveTo>
                <a:cubicBezTo>
                  <a:pt x="148" y="138"/>
                  <a:pt x="148" y="138"/>
                  <a:pt x="148" y="138"/>
                </a:cubicBezTo>
                <a:cubicBezTo>
                  <a:pt x="148" y="138"/>
                  <a:pt x="148" y="138"/>
                  <a:pt x="148" y="138"/>
                </a:cubicBezTo>
                <a:cubicBezTo>
                  <a:pt x="145" y="153"/>
                  <a:pt x="113" y="164"/>
                  <a:pt x="74" y="164"/>
                </a:cubicBezTo>
                <a:cubicBezTo>
                  <a:pt x="35" y="164"/>
                  <a:pt x="3" y="153"/>
                  <a:pt x="0" y="138"/>
                </a:cubicBezTo>
                <a:cubicBezTo>
                  <a:pt x="0" y="138"/>
                  <a:pt x="0" y="138"/>
                  <a:pt x="0" y="138"/>
                </a:cubicBezTo>
                <a:cubicBezTo>
                  <a:pt x="0" y="138"/>
                  <a:pt x="0" y="138"/>
                  <a:pt x="0" y="138"/>
                </a:cubicBezTo>
                <a:cubicBezTo>
                  <a:pt x="0" y="137"/>
                  <a:pt x="0" y="137"/>
                  <a:pt x="0" y="136"/>
                </a:cubicBezTo>
                <a:cubicBezTo>
                  <a:pt x="0" y="136"/>
                  <a:pt x="0" y="136"/>
                  <a:pt x="0" y="135"/>
                </a:cubicBezTo>
                <a:cubicBezTo>
                  <a:pt x="0" y="40"/>
                  <a:pt x="0" y="40"/>
                  <a:pt x="0" y="40"/>
                </a:cubicBezTo>
                <a:cubicBezTo>
                  <a:pt x="12" y="53"/>
                  <a:pt x="44" y="60"/>
                  <a:pt x="74" y="60"/>
                </a:cubicBezTo>
                <a:cubicBezTo>
                  <a:pt x="104" y="60"/>
                  <a:pt x="136" y="53"/>
                  <a:pt x="148" y="39"/>
                </a:cubicBezTo>
                <a:close/>
                <a:moveTo>
                  <a:pt x="74" y="55"/>
                </a:moveTo>
                <a:cubicBezTo>
                  <a:pt x="115" y="55"/>
                  <a:pt x="148" y="43"/>
                  <a:pt x="148" y="28"/>
                </a:cubicBezTo>
                <a:cubicBezTo>
                  <a:pt x="148" y="13"/>
                  <a:pt x="115" y="0"/>
                  <a:pt x="74" y="0"/>
                </a:cubicBezTo>
                <a:cubicBezTo>
                  <a:pt x="33" y="0"/>
                  <a:pt x="0" y="13"/>
                  <a:pt x="0" y="28"/>
                </a:cubicBezTo>
                <a:cubicBezTo>
                  <a:pt x="0" y="43"/>
                  <a:pt x="33" y="55"/>
                  <a:pt x="74" y="55"/>
                </a:cubicBez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896386"/>
            <a:endParaRPr lang="en-US" sz="1765" kern="0">
              <a:solidFill>
                <a:sysClr val="windowText" lastClr="000000"/>
              </a:solidFill>
            </a:endParaRPr>
          </a:p>
        </p:txBody>
      </p:sp>
      <p:sp>
        <p:nvSpPr>
          <p:cNvPr id="46" name="Freeform 92"/>
          <p:cNvSpPr>
            <a:spLocks noEditPoints="1"/>
          </p:cNvSpPr>
          <p:nvPr/>
        </p:nvSpPr>
        <p:spPr bwMode="black">
          <a:xfrm>
            <a:off x="9383013" y="2913166"/>
            <a:ext cx="330849" cy="450781"/>
          </a:xfrm>
          <a:custGeom>
            <a:avLst/>
            <a:gdLst>
              <a:gd name="T0" fmla="*/ 15 w 48"/>
              <a:gd name="T1" fmla="*/ 11 h 66"/>
              <a:gd name="T2" fmla="*/ 24 w 48"/>
              <a:gd name="T3" fmla="*/ 9 h 66"/>
              <a:gd name="T4" fmla="*/ 33 w 48"/>
              <a:gd name="T5" fmla="*/ 11 h 66"/>
              <a:gd name="T6" fmla="*/ 35 w 48"/>
              <a:gd name="T7" fmla="*/ 23 h 66"/>
              <a:gd name="T8" fmla="*/ 35 w 48"/>
              <a:gd name="T9" fmla="*/ 25 h 66"/>
              <a:gd name="T10" fmla="*/ 35 w 48"/>
              <a:gd name="T11" fmla="*/ 27 h 66"/>
              <a:gd name="T12" fmla="*/ 14 w 48"/>
              <a:gd name="T13" fmla="*/ 27 h 66"/>
              <a:gd name="T14" fmla="*/ 14 w 48"/>
              <a:gd name="T15" fmla="*/ 25 h 66"/>
              <a:gd name="T16" fmla="*/ 14 w 48"/>
              <a:gd name="T17" fmla="*/ 22 h 66"/>
              <a:gd name="T18" fmla="*/ 15 w 48"/>
              <a:gd name="T19" fmla="*/ 11 h 66"/>
              <a:gd name="T20" fmla="*/ 44 w 48"/>
              <a:gd name="T21" fmla="*/ 28 h 66"/>
              <a:gd name="T22" fmla="*/ 44 w 48"/>
              <a:gd name="T23" fmla="*/ 25 h 66"/>
              <a:gd name="T24" fmla="*/ 44 w 48"/>
              <a:gd name="T25" fmla="*/ 23 h 66"/>
              <a:gd name="T26" fmla="*/ 39 w 48"/>
              <a:gd name="T27" fmla="*/ 5 h 66"/>
              <a:gd name="T28" fmla="*/ 24 w 48"/>
              <a:gd name="T29" fmla="*/ 0 h 66"/>
              <a:gd name="T30" fmla="*/ 9 w 48"/>
              <a:gd name="T31" fmla="*/ 5 h 66"/>
              <a:gd name="T32" fmla="*/ 5 w 48"/>
              <a:gd name="T33" fmla="*/ 22 h 66"/>
              <a:gd name="T34" fmla="*/ 5 w 48"/>
              <a:gd name="T35" fmla="*/ 25 h 66"/>
              <a:gd name="T36" fmla="*/ 5 w 48"/>
              <a:gd name="T37" fmla="*/ 27 h 66"/>
              <a:gd name="T38" fmla="*/ 0 w 48"/>
              <a:gd name="T39" fmla="*/ 32 h 66"/>
              <a:gd name="T40" fmla="*/ 0 w 48"/>
              <a:gd name="T41" fmla="*/ 62 h 66"/>
              <a:gd name="T42" fmla="*/ 5 w 48"/>
              <a:gd name="T43" fmla="*/ 66 h 66"/>
              <a:gd name="T44" fmla="*/ 43 w 48"/>
              <a:gd name="T45" fmla="*/ 66 h 66"/>
              <a:gd name="T46" fmla="*/ 48 w 48"/>
              <a:gd name="T47" fmla="*/ 62 h 66"/>
              <a:gd name="T48" fmla="*/ 48 w 48"/>
              <a:gd name="T49" fmla="*/ 32 h 66"/>
              <a:gd name="T50" fmla="*/ 44 w 48"/>
              <a:gd name="T51" fmla="*/ 2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66">
                <a:moveTo>
                  <a:pt x="15" y="11"/>
                </a:moveTo>
                <a:cubicBezTo>
                  <a:pt x="17" y="10"/>
                  <a:pt x="20" y="9"/>
                  <a:pt x="24" y="9"/>
                </a:cubicBezTo>
                <a:cubicBezTo>
                  <a:pt x="29" y="9"/>
                  <a:pt x="32" y="10"/>
                  <a:pt x="33" y="11"/>
                </a:cubicBezTo>
                <a:cubicBezTo>
                  <a:pt x="35" y="13"/>
                  <a:pt x="35" y="18"/>
                  <a:pt x="35" y="23"/>
                </a:cubicBezTo>
                <a:cubicBezTo>
                  <a:pt x="35" y="25"/>
                  <a:pt x="35" y="25"/>
                  <a:pt x="35" y="25"/>
                </a:cubicBezTo>
                <a:cubicBezTo>
                  <a:pt x="35" y="26"/>
                  <a:pt x="35" y="27"/>
                  <a:pt x="35" y="27"/>
                </a:cubicBezTo>
                <a:cubicBezTo>
                  <a:pt x="14" y="27"/>
                  <a:pt x="14" y="27"/>
                  <a:pt x="14" y="27"/>
                </a:cubicBezTo>
                <a:cubicBezTo>
                  <a:pt x="14" y="27"/>
                  <a:pt x="14" y="26"/>
                  <a:pt x="14" y="25"/>
                </a:cubicBezTo>
                <a:cubicBezTo>
                  <a:pt x="14" y="22"/>
                  <a:pt x="14" y="22"/>
                  <a:pt x="14" y="22"/>
                </a:cubicBezTo>
                <a:cubicBezTo>
                  <a:pt x="14" y="17"/>
                  <a:pt x="14" y="13"/>
                  <a:pt x="15" y="11"/>
                </a:cubicBezTo>
                <a:moveTo>
                  <a:pt x="44" y="28"/>
                </a:moveTo>
                <a:cubicBezTo>
                  <a:pt x="44" y="27"/>
                  <a:pt x="44" y="26"/>
                  <a:pt x="44" y="25"/>
                </a:cubicBezTo>
                <a:cubicBezTo>
                  <a:pt x="44" y="23"/>
                  <a:pt x="44" y="23"/>
                  <a:pt x="44" y="23"/>
                </a:cubicBezTo>
                <a:cubicBezTo>
                  <a:pt x="44" y="16"/>
                  <a:pt x="44" y="10"/>
                  <a:pt x="39" y="5"/>
                </a:cubicBezTo>
                <a:cubicBezTo>
                  <a:pt x="36" y="2"/>
                  <a:pt x="31" y="0"/>
                  <a:pt x="24" y="0"/>
                </a:cubicBezTo>
                <a:cubicBezTo>
                  <a:pt x="17" y="0"/>
                  <a:pt x="12" y="2"/>
                  <a:pt x="9" y="5"/>
                </a:cubicBezTo>
                <a:cubicBezTo>
                  <a:pt x="5" y="9"/>
                  <a:pt x="5" y="16"/>
                  <a:pt x="5" y="22"/>
                </a:cubicBezTo>
                <a:cubicBezTo>
                  <a:pt x="5" y="25"/>
                  <a:pt x="5" y="25"/>
                  <a:pt x="5" y="25"/>
                </a:cubicBezTo>
                <a:cubicBezTo>
                  <a:pt x="5" y="26"/>
                  <a:pt x="5" y="27"/>
                  <a:pt x="5" y="27"/>
                </a:cubicBezTo>
                <a:cubicBezTo>
                  <a:pt x="2" y="28"/>
                  <a:pt x="0" y="30"/>
                  <a:pt x="0" y="32"/>
                </a:cubicBezTo>
                <a:cubicBezTo>
                  <a:pt x="0" y="62"/>
                  <a:pt x="0" y="62"/>
                  <a:pt x="0" y="62"/>
                </a:cubicBezTo>
                <a:cubicBezTo>
                  <a:pt x="0" y="64"/>
                  <a:pt x="2" y="66"/>
                  <a:pt x="5" y="66"/>
                </a:cubicBezTo>
                <a:cubicBezTo>
                  <a:pt x="43" y="66"/>
                  <a:pt x="43" y="66"/>
                  <a:pt x="43" y="66"/>
                </a:cubicBezTo>
                <a:cubicBezTo>
                  <a:pt x="46" y="66"/>
                  <a:pt x="48" y="64"/>
                  <a:pt x="48" y="62"/>
                </a:cubicBezTo>
                <a:cubicBezTo>
                  <a:pt x="48" y="32"/>
                  <a:pt x="48" y="32"/>
                  <a:pt x="48" y="32"/>
                </a:cubicBezTo>
                <a:cubicBezTo>
                  <a:pt x="48" y="30"/>
                  <a:pt x="46" y="28"/>
                  <a:pt x="44" y="28"/>
                </a:cubicBezTo>
              </a:path>
            </a:pathLst>
          </a:custGeom>
          <a:solidFill>
            <a:srgbClr val="FFFFFF"/>
          </a:solidFill>
          <a:ln w="19050">
            <a:solidFill>
              <a:schemeClr val="accent1"/>
            </a:solidFill>
          </a:ln>
          <a:extLst/>
        </p:spPr>
        <p:txBody>
          <a:bodyPr vert="horz" wrap="square" lIns="91444" tIns="45722" rIns="91444" bIns="45722" numCol="1" anchor="t" anchorCtr="0" compatLnSpc="1">
            <a:prstTxWarp prst="textNoShape">
              <a:avLst/>
            </a:prstTxWarp>
          </a:bodyPr>
          <a:lstStyle/>
          <a:p>
            <a:pPr defTabSz="896386"/>
            <a:endParaRPr lang="en-US" sz="1765" kern="0" dirty="0">
              <a:solidFill>
                <a:srgbClr val="000000"/>
              </a:solidFill>
            </a:endParaRPr>
          </a:p>
        </p:txBody>
      </p:sp>
      <p:sp>
        <p:nvSpPr>
          <p:cNvPr id="4" name="TextBox 3"/>
          <p:cNvSpPr txBox="1"/>
          <p:nvPr/>
        </p:nvSpPr>
        <p:spPr>
          <a:xfrm>
            <a:off x="7705067" y="6241992"/>
            <a:ext cx="4452727" cy="615522"/>
          </a:xfrm>
          <a:prstGeom prst="rect">
            <a:avLst/>
          </a:prstGeom>
          <a:noFill/>
        </p:spPr>
        <p:txBody>
          <a:bodyPr wrap="none" lIns="179285" tIns="143428" rIns="179285" bIns="143428" rtlCol="0">
            <a:spAutoFit/>
          </a:bodyPr>
          <a:lstStyle/>
          <a:p>
            <a:pPr defTabSz="896386">
              <a:lnSpc>
                <a:spcPct val="90000"/>
              </a:lnSpc>
            </a:pPr>
            <a:r>
              <a:rPr lang="en-GB" sz="2353" kern="0" dirty="0">
                <a:gradFill>
                  <a:gsLst>
                    <a:gs pos="2917">
                      <a:schemeClr val="tx1"/>
                    </a:gs>
                    <a:gs pos="30000">
                      <a:schemeClr val="tx1"/>
                    </a:gs>
                  </a:gsLst>
                  <a:lin ang="5400000" scaled="0"/>
                </a:gradFill>
              </a:rPr>
              <a:t>Enterprises with System </a:t>
            </a:r>
            <a:r>
              <a:rPr lang="en-GB" sz="2353" kern="0" dirty="0" err="1">
                <a:gradFill>
                  <a:gsLst>
                    <a:gs pos="2917">
                      <a:schemeClr val="tx1"/>
                    </a:gs>
                    <a:gs pos="30000">
                      <a:schemeClr val="tx1"/>
                    </a:gs>
                  </a:gsLst>
                  <a:lin ang="5400000" scaled="0"/>
                </a:gradFill>
              </a:rPr>
              <a:t>Center</a:t>
            </a:r>
            <a:endParaRPr lang="en-GB" sz="2353" kern="0" dirty="0">
              <a:gradFill>
                <a:gsLst>
                  <a:gs pos="2917">
                    <a:schemeClr val="tx1"/>
                  </a:gs>
                  <a:gs pos="30000">
                    <a:schemeClr val="tx1"/>
                  </a:gs>
                </a:gsLst>
                <a:lin ang="5400000" scaled="0"/>
              </a:gradFill>
            </a:endParaRPr>
          </a:p>
        </p:txBody>
      </p:sp>
      <p:sp>
        <p:nvSpPr>
          <p:cNvPr id="28" name="Freeform 5"/>
          <p:cNvSpPr>
            <a:spLocks noEditPoints="1"/>
          </p:cNvSpPr>
          <p:nvPr/>
        </p:nvSpPr>
        <p:spPr bwMode="auto">
          <a:xfrm>
            <a:off x="3172000" y="4730763"/>
            <a:ext cx="503256" cy="963810"/>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34" name="Freeform 5"/>
          <p:cNvSpPr>
            <a:spLocks noEditPoints="1"/>
          </p:cNvSpPr>
          <p:nvPr/>
        </p:nvSpPr>
        <p:spPr bwMode="auto">
          <a:xfrm>
            <a:off x="1193211" y="4282901"/>
            <a:ext cx="251628" cy="590857"/>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38" name="Freeform 5"/>
          <p:cNvSpPr>
            <a:spLocks noEditPoints="1"/>
          </p:cNvSpPr>
          <p:nvPr/>
        </p:nvSpPr>
        <p:spPr bwMode="auto">
          <a:xfrm>
            <a:off x="1492021" y="4282901"/>
            <a:ext cx="251628" cy="590857"/>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40" name="Freeform 5"/>
          <p:cNvSpPr>
            <a:spLocks noEditPoints="1"/>
          </p:cNvSpPr>
          <p:nvPr/>
        </p:nvSpPr>
        <p:spPr bwMode="auto">
          <a:xfrm>
            <a:off x="1790830" y="4282901"/>
            <a:ext cx="251628" cy="590857"/>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41" name="Freeform 5"/>
          <p:cNvSpPr>
            <a:spLocks noEditPoints="1"/>
          </p:cNvSpPr>
          <p:nvPr/>
        </p:nvSpPr>
        <p:spPr bwMode="auto">
          <a:xfrm>
            <a:off x="1183872" y="4927114"/>
            <a:ext cx="251628" cy="590857"/>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42" name="Freeform 5"/>
          <p:cNvSpPr>
            <a:spLocks noEditPoints="1"/>
          </p:cNvSpPr>
          <p:nvPr/>
        </p:nvSpPr>
        <p:spPr bwMode="auto">
          <a:xfrm>
            <a:off x="1486297" y="4927114"/>
            <a:ext cx="251628" cy="590857"/>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43" name="Freeform 5"/>
          <p:cNvSpPr>
            <a:spLocks noEditPoints="1"/>
          </p:cNvSpPr>
          <p:nvPr/>
        </p:nvSpPr>
        <p:spPr bwMode="auto">
          <a:xfrm>
            <a:off x="1788723" y="4927114"/>
            <a:ext cx="251628" cy="590857"/>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44" name="Freeform 5"/>
          <p:cNvSpPr>
            <a:spLocks noEditPoints="1"/>
          </p:cNvSpPr>
          <p:nvPr/>
        </p:nvSpPr>
        <p:spPr bwMode="auto">
          <a:xfrm>
            <a:off x="2091149" y="4927114"/>
            <a:ext cx="251628" cy="590857"/>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45" name="Freeform 5"/>
          <p:cNvSpPr>
            <a:spLocks noEditPoints="1"/>
          </p:cNvSpPr>
          <p:nvPr/>
        </p:nvSpPr>
        <p:spPr bwMode="auto">
          <a:xfrm>
            <a:off x="1183872" y="5571327"/>
            <a:ext cx="251628" cy="590857"/>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48" name="Freeform 5"/>
          <p:cNvSpPr>
            <a:spLocks noEditPoints="1"/>
          </p:cNvSpPr>
          <p:nvPr/>
        </p:nvSpPr>
        <p:spPr bwMode="auto">
          <a:xfrm>
            <a:off x="1484238" y="5571327"/>
            <a:ext cx="251628" cy="590857"/>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49" name="Freeform 5"/>
          <p:cNvSpPr>
            <a:spLocks noEditPoints="1"/>
          </p:cNvSpPr>
          <p:nvPr/>
        </p:nvSpPr>
        <p:spPr bwMode="auto">
          <a:xfrm>
            <a:off x="1784604" y="5571327"/>
            <a:ext cx="251628" cy="590857"/>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sp>
        <p:nvSpPr>
          <p:cNvPr id="50" name="Freeform 5"/>
          <p:cNvSpPr>
            <a:spLocks noEditPoints="1"/>
          </p:cNvSpPr>
          <p:nvPr/>
        </p:nvSpPr>
        <p:spPr bwMode="auto">
          <a:xfrm>
            <a:off x="2089639" y="4282901"/>
            <a:ext cx="251628" cy="590857"/>
          </a:xfrm>
          <a:custGeom>
            <a:avLst/>
            <a:gdLst>
              <a:gd name="T0" fmla="*/ 39 w 347"/>
              <a:gd name="T1" fmla="*/ 575 h 666"/>
              <a:gd name="T2" fmla="*/ 39 w 347"/>
              <a:gd name="T3" fmla="*/ 598 h 666"/>
              <a:gd name="T4" fmla="*/ 308 w 347"/>
              <a:gd name="T5" fmla="*/ 598 h 666"/>
              <a:gd name="T6" fmla="*/ 308 w 347"/>
              <a:gd name="T7" fmla="*/ 575 h 666"/>
              <a:gd name="T8" fmla="*/ 39 w 347"/>
              <a:gd name="T9" fmla="*/ 575 h 666"/>
              <a:gd name="T10" fmla="*/ 39 w 347"/>
              <a:gd name="T11" fmla="*/ 524 h 666"/>
              <a:gd name="T12" fmla="*/ 39 w 347"/>
              <a:gd name="T13" fmla="*/ 547 h 666"/>
              <a:gd name="T14" fmla="*/ 93 w 347"/>
              <a:gd name="T15" fmla="*/ 547 h 666"/>
              <a:gd name="T16" fmla="*/ 93 w 347"/>
              <a:gd name="T17" fmla="*/ 524 h 666"/>
              <a:gd name="T18" fmla="*/ 39 w 347"/>
              <a:gd name="T19" fmla="*/ 524 h 666"/>
              <a:gd name="T20" fmla="*/ 39 w 347"/>
              <a:gd name="T21" fmla="*/ 472 h 666"/>
              <a:gd name="T22" fmla="*/ 39 w 347"/>
              <a:gd name="T23" fmla="*/ 496 h 666"/>
              <a:gd name="T24" fmla="*/ 93 w 347"/>
              <a:gd name="T25" fmla="*/ 496 h 666"/>
              <a:gd name="T26" fmla="*/ 93 w 347"/>
              <a:gd name="T27" fmla="*/ 472 h 666"/>
              <a:gd name="T28" fmla="*/ 39 w 347"/>
              <a:gd name="T29" fmla="*/ 472 h 666"/>
              <a:gd name="T30" fmla="*/ 39 w 347"/>
              <a:gd name="T31" fmla="*/ 124 h 666"/>
              <a:gd name="T32" fmla="*/ 39 w 347"/>
              <a:gd name="T33" fmla="*/ 158 h 666"/>
              <a:gd name="T34" fmla="*/ 308 w 347"/>
              <a:gd name="T35" fmla="*/ 158 h 666"/>
              <a:gd name="T36" fmla="*/ 308 w 347"/>
              <a:gd name="T37" fmla="*/ 124 h 666"/>
              <a:gd name="T38" fmla="*/ 39 w 347"/>
              <a:gd name="T39" fmla="*/ 124 h 666"/>
              <a:gd name="T40" fmla="*/ 39 w 347"/>
              <a:gd name="T41" fmla="*/ 68 h 666"/>
              <a:gd name="T42" fmla="*/ 39 w 347"/>
              <a:gd name="T43" fmla="*/ 103 h 666"/>
              <a:gd name="T44" fmla="*/ 308 w 347"/>
              <a:gd name="T45" fmla="*/ 103 h 666"/>
              <a:gd name="T46" fmla="*/ 308 w 347"/>
              <a:gd name="T47" fmla="*/ 68 h 666"/>
              <a:gd name="T48" fmla="*/ 39 w 347"/>
              <a:gd name="T49" fmla="*/ 68 h 666"/>
              <a:gd name="T50" fmla="*/ 46 w 347"/>
              <a:gd name="T51" fmla="*/ 0 h 666"/>
              <a:gd name="T52" fmla="*/ 301 w 347"/>
              <a:gd name="T53" fmla="*/ 0 h 666"/>
              <a:gd name="T54" fmla="*/ 347 w 347"/>
              <a:gd name="T55" fmla="*/ 40 h 666"/>
              <a:gd name="T56" fmla="*/ 347 w 347"/>
              <a:gd name="T57" fmla="*/ 626 h 666"/>
              <a:gd name="T58" fmla="*/ 301 w 347"/>
              <a:gd name="T59" fmla="*/ 666 h 666"/>
              <a:gd name="T60" fmla="*/ 46 w 347"/>
              <a:gd name="T61" fmla="*/ 666 h 666"/>
              <a:gd name="T62" fmla="*/ 0 w 347"/>
              <a:gd name="T63" fmla="*/ 626 h 666"/>
              <a:gd name="T64" fmla="*/ 0 w 347"/>
              <a:gd name="T65" fmla="*/ 40 h 666"/>
              <a:gd name="T66" fmla="*/ 46 w 347"/>
              <a:gd name="T67"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666">
                <a:moveTo>
                  <a:pt x="39" y="575"/>
                </a:moveTo>
                <a:cubicBezTo>
                  <a:pt x="39" y="598"/>
                  <a:pt x="39" y="598"/>
                  <a:pt x="39" y="598"/>
                </a:cubicBezTo>
                <a:cubicBezTo>
                  <a:pt x="308" y="598"/>
                  <a:pt x="308" y="598"/>
                  <a:pt x="308" y="598"/>
                </a:cubicBezTo>
                <a:cubicBezTo>
                  <a:pt x="308" y="575"/>
                  <a:pt x="308" y="575"/>
                  <a:pt x="308" y="575"/>
                </a:cubicBezTo>
                <a:cubicBezTo>
                  <a:pt x="39" y="575"/>
                  <a:pt x="39" y="575"/>
                  <a:pt x="39" y="575"/>
                </a:cubicBezTo>
                <a:close/>
                <a:moveTo>
                  <a:pt x="39" y="524"/>
                </a:moveTo>
                <a:cubicBezTo>
                  <a:pt x="39" y="547"/>
                  <a:pt x="39" y="547"/>
                  <a:pt x="39" y="547"/>
                </a:cubicBezTo>
                <a:cubicBezTo>
                  <a:pt x="93" y="547"/>
                  <a:pt x="93" y="547"/>
                  <a:pt x="93" y="547"/>
                </a:cubicBezTo>
                <a:cubicBezTo>
                  <a:pt x="93" y="524"/>
                  <a:pt x="93" y="524"/>
                  <a:pt x="93" y="524"/>
                </a:cubicBezTo>
                <a:cubicBezTo>
                  <a:pt x="39" y="524"/>
                  <a:pt x="39" y="524"/>
                  <a:pt x="39" y="524"/>
                </a:cubicBezTo>
                <a:close/>
                <a:moveTo>
                  <a:pt x="39" y="472"/>
                </a:moveTo>
                <a:cubicBezTo>
                  <a:pt x="39" y="496"/>
                  <a:pt x="39" y="496"/>
                  <a:pt x="39" y="496"/>
                </a:cubicBezTo>
                <a:cubicBezTo>
                  <a:pt x="93" y="496"/>
                  <a:pt x="93" y="496"/>
                  <a:pt x="93" y="496"/>
                </a:cubicBezTo>
                <a:cubicBezTo>
                  <a:pt x="93" y="472"/>
                  <a:pt x="93" y="472"/>
                  <a:pt x="93" y="472"/>
                </a:cubicBezTo>
                <a:cubicBezTo>
                  <a:pt x="39" y="472"/>
                  <a:pt x="39" y="472"/>
                  <a:pt x="39" y="472"/>
                </a:cubicBezTo>
                <a:close/>
                <a:moveTo>
                  <a:pt x="39" y="124"/>
                </a:moveTo>
                <a:cubicBezTo>
                  <a:pt x="39" y="158"/>
                  <a:pt x="39" y="158"/>
                  <a:pt x="39" y="158"/>
                </a:cubicBezTo>
                <a:cubicBezTo>
                  <a:pt x="308" y="158"/>
                  <a:pt x="308" y="158"/>
                  <a:pt x="308" y="158"/>
                </a:cubicBezTo>
                <a:cubicBezTo>
                  <a:pt x="308" y="124"/>
                  <a:pt x="308" y="124"/>
                  <a:pt x="308" y="124"/>
                </a:cubicBezTo>
                <a:cubicBezTo>
                  <a:pt x="39" y="124"/>
                  <a:pt x="39" y="124"/>
                  <a:pt x="39" y="124"/>
                </a:cubicBezTo>
                <a:close/>
                <a:moveTo>
                  <a:pt x="39" y="68"/>
                </a:moveTo>
                <a:cubicBezTo>
                  <a:pt x="39" y="103"/>
                  <a:pt x="39" y="103"/>
                  <a:pt x="39" y="103"/>
                </a:cubicBezTo>
                <a:cubicBezTo>
                  <a:pt x="308" y="103"/>
                  <a:pt x="308" y="103"/>
                  <a:pt x="308" y="103"/>
                </a:cubicBezTo>
                <a:cubicBezTo>
                  <a:pt x="308" y="68"/>
                  <a:pt x="308" y="68"/>
                  <a:pt x="308" y="68"/>
                </a:cubicBezTo>
                <a:cubicBezTo>
                  <a:pt x="39" y="68"/>
                  <a:pt x="39" y="68"/>
                  <a:pt x="39" y="68"/>
                </a:cubicBezTo>
                <a:close/>
                <a:moveTo>
                  <a:pt x="46" y="0"/>
                </a:moveTo>
                <a:cubicBezTo>
                  <a:pt x="301" y="0"/>
                  <a:pt x="301" y="0"/>
                  <a:pt x="301" y="0"/>
                </a:cubicBezTo>
                <a:cubicBezTo>
                  <a:pt x="326" y="0"/>
                  <a:pt x="347" y="18"/>
                  <a:pt x="347" y="40"/>
                </a:cubicBezTo>
                <a:cubicBezTo>
                  <a:pt x="347" y="626"/>
                  <a:pt x="347" y="626"/>
                  <a:pt x="347" y="626"/>
                </a:cubicBezTo>
                <a:cubicBezTo>
                  <a:pt x="347" y="648"/>
                  <a:pt x="326" y="666"/>
                  <a:pt x="301" y="666"/>
                </a:cubicBezTo>
                <a:cubicBezTo>
                  <a:pt x="46" y="666"/>
                  <a:pt x="46" y="666"/>
                  <a:pt x="46" y="666"/>
                </a:cubicBezTo>
                <a:cubicBezTo>
                  <a:pt x="21" y="666"/>
                  <a:pt x="0" y="648"/>
                  <a:pt x="0" y="626"/>
                </a:cubicBezTo>
                <a:cubicBezTo>
                  <a:pt x="0" y="40"/>
                  <a:pt x="0" y="40"/>
                  <a:pt x="0" y="40"/>
                </a:cubicBezTo>
                <a:cubicBezTo>
                  <a:pt x="0" y="18"/>
                  <a:pt x="21" y="0"/>
                  <a:pt x="46" y="0"/>
                </a:cubicBezTo>
                <a:close/>
              </a:path>
            </a:pathLst>
          </a:custGeom>
          <a:solidFill>
            <a:schemeClr val="bg1"/>
          </a:solidFill>
          <a:ln w="12700" cap="flat" cmpd="sng">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endParaRPr lang="en-GB" sz="1765" kern="0">
              <a:solidFill>
                <a:sysClr val="windowText" lastClr="000000"/>
              </a:solidFill>
            </a:endParaRPr>
          </a:p>
        </p:txBody>
      </p:sp>
      <p:cxnSp>
        <p:nvCxnSpPr>
          <p:cNvPr id="51" name="Straight Connector 96"/>
          <p:cNvCxnSpPr/>
          <p:nvPr/>
        </p:nvCxnSpPr>
        <p:spPr>
          <a:xfrm rot="10800000" flipV="1">
            <a:off x="2419401" y="5632236"/>
            <a:ext cx="698791" cy="353219"/>
          </a:xfrm>
          <a:prstGeom prst="bentConnector3">
            <a:avLst>
              <a:gd name="adj1" fmla="val 50000"/>
            </a:avLst>
          </a:prstGeom>
          <a:ln w="60325">
            <a:solidFill>
              <a:schemeClr val="accent3"/>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6" name="Straight Connector 96"/>
          <p:cNvCxnSpPr/>
          <p:nvPr/>
        </p:nvCxnSpPr>
        <p:spPr>
          <a:xfrm flipV="1">
            <a:off x="2464485" y="5209261"/>
            <a:ext cx="667727" cy="2295"/>
          </a:xfrm>
          <a:prstGeom prst="bentConnector3">
            <a:avLst>
              <a:gd name="adj1" fmla="val 50000"/>
            </a:avLst>
          </a:prstGeom>
          <a:ln w="60325">
            <a:solidFill>
              <a:schemeClr val="accent3"/>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79616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wipe(left)">
                                      <p:cBhvr>
                                        <p:cTn id="7" dur="500"/>
                                        <p:tgtEl>
                                          <p:spTgt spid="76"/>
                                        </p:tgtEl>
                                      </p:cBhvr>
                                    </p:animEffect>
                                  </p:childTnLst>
                                </p:cTn>
                              </p:par>
                              <p:par>
                                <p:cTn id="8" presetID="22" presetClass="entr" presetSubtype="8" fill="hold"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left)">
                                      <p:cBhvr>
                                        <p:cTn id="10" dur="500"/>
                                        <p:tgtEl>
                                          <p:spTgt spid="47"/>
                                        </p:tgtEl>
                                      </p:cBhvr>
                                    </p:animEffect>
                                  </p:childTnLst>
                                </p:cTn>
                              </p:par>
                              <p:par>
                                <p:cTn id="11" presetID="22" presetClass="entr" presetSubtype="8" fill="hold" nodeType="withEffect">
                                  <p:stCondLst>
                                    <p:cond delay="0"/>
                                  </p:stCondLst>
                                  <p:childTnLst>
                                    <p:set>
                                      <p:cBhvr>
                                        <p:cTn id="12" dur="1" fill="hold">
                                          <p:stCondLst>
                                            <p:cond delay="0"/>
                                          </p:stCondLst>
                                        </p:cTn>
                                        <p:tgtEl>
                                          <p:spTgt spid="1031"/>
                                        </p:tgtEl>
                                        <p:attrNameLst>
                                          <p:attrName>style.visibility</p:attrName>
                                        </p:attrNameLst>
                                      </p:cBhvr>
                                      <p:to>
                                        <p:strVal val="visible"/>
                                      </p:to>
                                    </p:set>
                                    <p:animEffect transition="in" filter="wipe(left)">
                                      <p:cBhvr>
                                        <p:cTn id="13" dur="500"/>
                                        <p:tgtEl>
                                          <p:spTgt spid="1031"/>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96"/>
                                        </p:tgtEl>
                                        <p:attrNameLst>
                                          <p:attrName>style.visibility</p:attrName>
                                        </p:attrNameLst>
                                      </p:cBhvr>
                                      <p:to>
                                        <p:strVal val="visible"/>
                                      </p:to>
                                    </p:set>
                                    <p:animEffect transition="in" filter="wipe(left)">
                                      <p:cBhvr>
                                        <p:cTn id="16" dur="500"/>
                                        <p:tgtEl>
                                          <p:spTgt spid="9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wipe(up)">
                                      <p:cBhvr>
                                        <p:cTn id="21" dur="500"/>
                                        <p:tgtEl>
                                          <p:spTgt spid="31"/>
                                        </p:tgtEl>
                                      </p:cBhvr>
                                    </p:animEffect>
                                  </p:childTnLst>
                                </p:cTn>
                              </p:par>
                              <p:par>
                                <p:cTn id="22" presetID="22" presetClass="entr" presetSubtype="1" fill="hold" nodeType="withEffect">
                                  <p:stCondLst>
                                    <p:cond delay="0"/>
                                  </p:stCondLst>
                                  <p:childTnLst>
                                    <p:set>
                                      <p:cBhvr>
                                        <p:cTn id="23" dur="1" fill="hold">
                                          <p:stCondLst>
                                            <p:cond delay="0"/>
                                          </p:stCondLst>
                                        </p:cTn>
                                        <p:tgtEl>
                                          <p:spTgt spid="55"/>
                                        </p:tgtEl>
                                        <p:attrNameLst>
                                          <p:attrName>style.visibility</p:attrName>
                                        </p:attrNameLst>
                                      </p:cBhvr>
                                      <p:to>
                                        <p:strVal val="visible"/>
                                      </p:to>
                                    </p:set>
                                    <p:animEffect transition="in" filter="wipe(up)">
                                      <p:cBhvr>
                                        <p:cTn id="24" dur="500"/>
                                        <p:tgtEl>
                                          <p:spTgt spid="55"/>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0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56"/>
                                        </p:tgtEl>
                                        <p:attrNameLst>
                                          <p:attrName>style.visibility</p:attrName>
                                        </p:attrNameLst>
                                      </p:cBhvr>
                                      <p:to>
                                        <p:strVal val="visible"/>
                                      </p:to>
                                    </p:set>
                                    <p:animEffect transition="in" filter="wipe(left)">
                                      <p:cBhvr>
                                        <p:cTn id="35" dur="500"/>
                                        <p:tgtEl>
                                          <p:spTgt spid="56"/>
                                        </p:tgtEl>
                                      </p:cBhvr>
                                    </p:animEffect>
                                  </p:childTnLst>
                                </p:cTn>
                              </p:par>
                            </p:childTnLst>
                          </p:cTn>
                        </p:par>
                        <p:par>
                          <p:cTn id="36" fill="hold">
                            <p:stCondLst>
                              <p:cond delay="500"/>
                            </p:stCondLst>
                            <p:childTnLst>
                              <p:par>
                                <p:cTn id="37" presetID="22" presetClass="entr" presetSubtype="8" fill="hold" nodeType="afterEffect">
                                  <p:stCondLst>
                                    <p:cond delay="0"/>
                                  </p:stCondLst>
                                  <p:childTnLst>
                                    <p:set>
                                      <p:cBhvr>
                                        <p:cTn id="38" dur="1" fill="hold">
                                          <p:stCondLst>
                                            <p:cond delay="0"/>
                                          </p:stCondLst>
                                        </p:cTn>
                                        <p:tgtEl>
                                          <p:spTgt spid="97"/>
                                        </p:tgtEl>
                                        <p:attrNameLst>
                                          <p:attrName>style.visibility</p:attrName>
                                        </p:attrNameLst>
                                      </p:cBhvr>
                                      <p:to>
                                        <p:strVal val="visible"/>
                                      </p:to>
                                    </p:set>
                                    <p:animEffect transition="in" filter="wipe(left)">
                                      <p:cBhvr>
                                        <p:cTn id="39" dur="500"/>
                                        <p:tgtEl>
                                          <p:spTgt spid="97"/>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36"/>
                                        </p:tgtEl>
                                        <p:attrNameLst>
                                          <p:attrName>style.visibility</p:attrName>
                                        </p:attrNameLst>
                                      </p:cBhvr>
                                      <p:to>
                                        <p:strVal val="visible"/>
                                      </p:to>
                                    </p:set>
                                    <p:animEffect transition="in" filter="wipe(left)">
                                      <p:cBhvr>
                                        <p:cTn id="42" dur="500"/>
                                        <p:tgtEl>
                                          <p:spTgt spid="36"/>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139"/>
                                        </p:tgtEl>
                                        <p:attrNameLst>
                                          <p:attrName>style.visibility</p:attrName>
                                        </p:attrNameLst>
                                      </p:cBhvr>
                                      <p:to>
                                        <p:strVal val="visible"/>
                                      </p:to>
                                    </p:set>
                                    <p:animEffect transition="in" filter="wipe(left)">
                                      <p:cBhvr>
                                        <p:cTn id="45" dur="500"/>
                                        <p:tgtEl>
                                          <p:spTgt spid="139"/>
                                        </p:tgtEl>
                                      </p:cBhvr>
                                    </p:animEffect>
                                  </p:childTnLst>
                                </p:cTn>
                              </p:par>
                              <p:par>
                                <p:cTn id="46" presetID="1" presetClass="exit" presetSubtype="0" fill="hold" grpId="1" nodeType="withEffect">
                                  <p:stCondLst>
                                    <p:cond delay="0"/>
                                  </p:stCondLst>
                                  <p:childTnLst>
                                    <p:set>
                                      <p:cBhvr>
                                        <p:cTn id="47" dur="1" fill="hold">
                                          <p:stCondLst>
                                            <p:cond delay="0"/>
                                          </p:stCondLst>
                                        </p:cTn>
                                        <p:tgtEl>
                                          <p:spTgt spid="104"/>
                                        </p:tgtEl>
                                        <p:attrNameLst>
                                          <p:attrName>style.visibility</p:attrName>
                                        </p:attrNameLst>
                                      </p:cBhvr>
                                      <p:to>
                                        <p:strVal val="hidden"/>
                                      </p:to>
                                    </p:set>
                                  </p:childTnLst>
                                </p:cTn>
                              </p:par>
                              <p:par>
                                <p:cTn id="48" presetID="1" presetClass="exit" presetSubtype="0" fill="hold" nodeType="withEffect">
                                  <p:stCondLst>
                                    <p:cond delay="0"/>
                                  </p:stCondLst>
                                  <p:childTnLst>
                                    <p:set>
                                      <p:cBhvr>
                                        <p:cTn id="49" dur="1" fill="hold">
                                          <p:stCondLst>
                                            <p:cond delay="0"/>
                                          </p:stCondLst>
                                        </p:cTn>
                                        <p:tgtEl>
                                          <p:spTgt spid="84"/>
                                        </p:tgtEl>
                                        <p:attrNameLst>
                                          <p:attrName>style.visibility</p:attrName>
                                        </p:attrNameLst>
                                      </p:cBhvr>
                                      <p:to>
                                        <p:strVal val="hidden"/>
                                      </p:to>
                                    </p:set>
                                  </p:childTnLst>
                                </p:cTn>
                              </p:par>
                            </p:childTnLst>
                          </p:cTn>
                        </p:par>
                      </p:childTnLst>
                    </p:cTn>
                  </p:par>
                  <p:par>
                    <p:cTn id="50" fill="hold">
                      <p:stCondLst>
                        <p:cond delay="indefinite"/>
                      </p:stCondLst>
                      <p:childTnLst>
                        <p:par>
                          <p:cTn id="51" fill="hold">
                            <p:stCondLst>
                              <p:cond delay="0"/>
                            </p:stCondLst>
                            <p:childTnLst>
                              <p:par>
                                <p:cTn id="52" presetID="17" presetClass="exit" presetSubtype="10" fill="hold" grpId="0" nodeType="clickEffect">
                                  <p:stCondLst>
                                    <p:cond delay="0"/>
                                  </p:stCondLst>
                                  <p:childTnLst>
                                    <p:anim calcmode="lin" valueType="num">
                                      <p:cBhvr>
                                        <p:cTn id="53" dur="500"/>
                                        <p:tgtEl>
                                          <p:spTgt spid="39"/>
                                        </p:tgtEl>
                                        <p:attrNameLst>
                                          <p:attrName>ppt_w</p:attrName>
                                        </p:attrNameLst>
                                      </p:cBhvr>
                                      <p:tavLst>
                                        <p:tav tm="0">
                                          <p:val>
                                            <p:strVal val="ppt_w"/>
                                          </p:val>
                                        </p:tav>
                                        <p:tav tm="100000">
                                          <p:val>
                                            <p:fltVal val="0"/>
                                          </p:val>
                                        </p:tav>
                                      </p:tavLst>
                                    </p:anim>
                                    <p:anim calcmode="lin" valueType="num">
                                      <p:cBhvr>
                                        <p:cTn id="54" dur="500"/>
                                        <p:tgtEl>
                                          <p:spTgt spid="39"/>
                                        </p:tgtEl>
                                        <p:attrNameLst>
                                          <p:attrName>ppt_h</p:attrName>
                                        </p:attrNameLst>
                                      </p:cBhvr>
                                      <p:tavLst>
                                        <p:tav tm="0">
                                          <p:val>
                                            <p:strVal val="ppt_h"/>
                                          </p:val>
                                        </p:tav>
                                        <p:tav tm="100000">
                                          <p:val>
                                            <p:strVal val="ppt_h"/>
                                          </p:val>
                                        </p:tav>
                                      </p:tavLst>
                                    </p:anim>
                                    <p:set>
                                      <p:cBhvr>
                                        <p:cTn id="55" dur="1" fill="hold">
                                          <p:stCondLst>
                                            <p:cond delay="499"/>
                                          </p:stCondLst>
                                        </p:cTn>
                                        <p:tgtEl>
                                          <p:spTgt spid="39"/>
                                        </p:tgtEl>
                                        <p:attrNameLst>
                                          <p:attrName>style.visibility</p:attrName>
                                        </p:attrNameLst>
                                      </p:cBhvr>
                                      <p:to>
                                        <p:strVal val="hidden"/>
                                      </p:to>
                                    </p:set>
                                  </p:childTnLst>
                                </p:cTn>
                              </p:par>
                            </p:childTnLst>
                          </p:cTn>
                        </p:par>
                        <p:par>
                          <p:cTn id="56" fill="hold">
                            <p:stCondLst>
                              <p:cond delay="500"/>
                            </p:stCondLst>
                            <p:childTnLst>
                              <p:par>
                                <p:cTn id="57" presetID="42" presetClass="entr" presetSubtype="0" fill="hold" grpId="1" nodeType="afterEffect">
                                  <p:stCondLst>
                                    <p:cond delay="0"/>
                                  </p:stCondLst>
                                  <p:childTnLst>
                                    <p:set>
                                      <p:cBhvr>
                                        <p:cTn id="58" dur="1" fill="hold">
                                          <p:stCondLst>
                                            <p:cond delay="0"/>
                                          </p:stCondLst>
                                        </p:cTn>
                                        <p:tgtEl>
                                          <p:spTgt spid="39"/>
                                        </p:tgtEl>
                                        <p:attrNameLst>
                                          <p:attrName>style.visibility</p:attrName>
                                        </p:attrNameLst>
                                      </p:cBhvr>
                                      <p:to>
                                        <p:strVal val="visible"/>
                                      </p:to>
                                    </p:set>
                                    <p:animEffect transition="in" filter="fade">
                                      <p:cBhvr>
                                        <p:cTn id="59" dur="1000"/>
                                        <p:tgtEl>
                                          <p:spTgt spid="39"/>
                                        </p:tgtEl>
                                      </p:cBhvr>
                                    </p:animEffect>
                                    <p:anim calcmode="lin" valueType="num">
                                      <p:cBhvr>
                                        <p:cTn id="60" dur="1000" fill="hold"/>
                                        <p:tgtEl>
                                          <p:spTgt spid="39"/>
                                        </p:tgtEl>
                                        <p:attrNameLst>
                                          <p:attrName>ppt_x</p:attrName>
                                        </p:attrNameLst>
                                      </p:cBhvr>
                                      <p:tavLst>
                                        <p:tav tm="0">
                                          <p:val>
                                            <p:strVal val="#ppt_x"/>
                                          </p:val>
                                        </p:tav>
                                        <p:tav tm="100000">
                                          <p:val>
                                            <p:strVal val="#ppt_x"/>
                                          </p:val>
                                        </p:tav>
                                      </p:tavLst>
                                    </p:anim>
                                    <p:anim calcmode="lin" valueType="num">
                                      <p:cBhvr>
                                        <p:cTn id="61" dur="1000" fill="hold"/>
                                        <p:tgtEl>
                                          <p:spTgt spid="39"/>
                                        </p:tgtEl>
                                        <p:attrNameLst>
                                          <p:attrName>ppt_y</p:attrName>
                                        </p:attrNameLst>
                                      </p:cBhvr>
                                      <p:tavLst>
                                        <p:tav tm="0">
                                          <p:val>
                                            <p:strVal val="#ppt_y+.1"/>
                                          </p:val>
                                        </p:tav>
                                        <p:tav tm="100000">
                                          <p:val>
                                            <p:strVal val="#ppt_y"/>
                                          </p:val>
                                        </p:tav>
                                      </p:tavLst>
                                    </p:anim>
                                  </p:childTnLst>
                                </p:cTn>
                              </p:par>
                            </p:childTnLst>
                          </p:cTn>
                        </p:par>
                        <p:par>
                          <p:cTn id="62" fill="hold">
                            <p:stCondLst>
                              <p:cond delay="1500"/>
                            </p:stCondLst>
                            <p:childTnLst>
                              <p:par>
                                <p:cTn id="63" presetID="22" presetClass="entr" presetSubtype="2" fill="hold" nodeType="afterEffect">
                                  <p:stCondLst>
                                    <p:cond delay="0"/>
                                  </p:stCondLst>
                                  <p:childTnLst>
                                    <p:set>
                                      <p:cBhvr>
                                        <p:cTn id="64" dur="1" fill="hold">
                                          <p:stCondLst>
                                            <p:cond delay="0"/>
                                          </p:stCondLst>
                                        </p:cTn>
                                        <p:tgtEl>
                                          <p:spTgt spid="106"/>
                                        </p:tgtEl>
                                        <p:attrNameLst>
                                          <p:attrName>style.visibility</p:attrName>
                                        </p:attrNameLst>
                                      </p:cBhvr>
                                      <p:to>
                                        <p:strVal val="visible"/>
                                      </p:to>
                                    </p:set>
                                    <p:animEffect transition="in" filter="wipe(right)">
                                      <p:cBhvr>
                                        <p:cTn id="65" dur="500"/>
                                        <p:tgtEl>
                                          <p:spTgt spid="106"/>
                                        </p:tgtEl>
                                      </p:cBhvr>
                                    </p:animEffect>
                                  </p:childTnLst>
                                </p:cTn>
                              </p:par>
                              <p:par>
                                <p:cTn id="66" presetID="22" presetClass="entr" presetSubtype="2" fill="hold" grpId="0" nodeType="withEffect">
                                  <p:stCondLst>
                                    <p:cond delay="0"/>
                                  </p:stCondLst>
                                  <p:childTnLst>
                                    <p:set>
                                      <p:cBhvr>
                                        <p:cTn id="67" dur="1" fill="hold">
                                          <p:stCondLst>
                                            <p:cond delay="0"/>
                                          </p:stCondLst>
                                        </p:cTn>
                                        <p:tgtEl>
                                          <p:spTgt spid="111"/>
                                        </p:tgtEl>
                                        <p:attrNameLst>
                                          <p:attrName>style.visibility</p:attrName>
                                        </p:attrNameLst>
                                      </p:cBhvr>
                                      <p:to>
                                        <p:strVal val="visible"/>
                                      </p:to>
                                    </p:set>
                                    <p:animEffect transition="in" filter="wipe(right)">
                                      <p:cBhvr>
                                        <p:cTn id="68" dur="500"/>
                                        <p:tgtEl>
                                          <p:spTgt spid="111"/>
                                        </p:tgtEl>
                                      </p:cBhvr>
                                    </p:animEffect>
                                  </p:childTnLst>
                                </p:cTn>
                              </p:par>
                            </p:childTnLst>
                          </p:cTn>
                        </p:par>
                        <p:par>
                          <p:cTn id="69" fill="hold">
                            <p:stCondLst>
                              <p:cond delay="2000"/>
                            </p:stCondLst>
                            <p:childTnLst>
                              <p:par>
                                <p:cTn id="70" presetID="22" presetClass="entr" presetSubtype="2" fill="hold" nodeType="afterEffect">
                                  <p:stCondLst>
                                    <p:cond delay="0"/>
                                  </p:stCondLst>
                                  <p:childTnLst>
                                    <p:set>
                                      <p:cBhvr>
                                        <p:cTn id="71" dur="1" fill="hold">
                                          <p:stCondLst>
                                            <p:cond delay="0"/>
                                          </p:stCondLst>
                                        </p:cTn>
                                        <p:tgtEl>
                                          <p:spTgt spid="51"/>
                                        </p:tgtEl>
                                        <p:attrNameLst>
                                          <p:attrName>style.visibility</p:attrName>
                                        </p:attrNameLst>
                                      </p:cBhvr>
                                      <p:to>
                                        <p:strVal val="visible"/>
                                      </p:to>
                                    </p:set>
                                    <p:animEffect transition="in" filter="wipe(right)">
                                      <p:cBhvr>
                                        <p:cTn id="72"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36" grpId="0"/>
      <p:bldP spid="31" grpId="0"/>
      <p:bldP spid="76" grpId="0"/>
      <p:bldP spid="104" grpId="0"/>
      <p:bldP spid="104" grpId="1"/>
      <p:bldP spid="111" grpId="0"/>
      <p:bldP spid="139" grpId="0"/>
      <p:bldP spid="39" grpId="0" animBg="1"/>
      <p:bldP spid="39"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reeform 128"/>
          <p:cNvSpPr>
            <a:spLocks noChangeAspect="1"/>
          </p:cNvSpPr>
          <p:nvPr/>
        </p:nvSpPr>
        <p:spPr bwMode="black">
          <a:xfrm>
            <a:off x="7713624" y="1274353"/>
            <a:ext cx="4186012" cy="2305085"/>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accent1"/>
          </a:solidFill>
          <a:extLst/>
        </p:spPr>
        <p:txBody>
          <a:bodyPr vert="horz" wrap="square" lIns="87880" tIns="43940" rIns="87880" bIns="43940" numCol="1" anchor="b" anchorCtr="1" compatLnSpc="1">
            <a:prstTxWarp prst="textNoShape">
              <a:avLst/>
            </a:prstTxWarp>
          </a:bodyPr>
          <a:lstStyle/>
          <a:p>
            <a:pPr defTabSz="896125"/>
            <a:endParaRPr lang="en-US" sz="1730" kern="0" dirty="0">
              <a:solidFill>
                <a:schemeClr val="bg1"/>
              </a:solidFill>
            </a:endParaRPr>
          </a:p>
        </p:txBody>
      </p:sp>
      <p:sp>
        <p:nvSpPr>
          <p:cNvPr id="2" name="Title 1"/>
          <p:cNvSpPr>
            <a:spLocks noGrp="1"/>
          </p:cNvSpPr>
          <p:nvPr>
            <p:ph type="title"/>
          </p:nvPr>
        </p:nvSpPr>
        <p:spPr>
          <a:xfrm>
            <a:off x="169638" y="287140"/>
            <a:ext cx="11655840" cy="899537"/>
          </a:xfrm>
        </p:spPr>
        <p:txBody>
          <a:bodyPr/>
          <a:lstStyle/>
          <a:p>
            <a:r>
              <a:rPr lang="en-US" dirty="0"/>
              <a:t>Security</a:t>
            </a:r>
          </a:p>
        </p:txBody>
      </p:sp>
      <p:sp>
        <p:nvSpPr>
          <p:cNvPr id="3" name="Text Placeholder 2"/>
          <p:cNvSpPr>
            <a:spLocks noGrp="1"/>
          </p:cNvSpPr>
          <p:nvPr>
            <p:ph type="body" sz="quarter" idx="10"/>
          </p:nvPr>
        </p:nvSpPr>
        <p:spPr>
          <a:xfrm>
            <a:off x="2983910" y="6083857"/>
            <a:ext cx="11653523" cy="561211"/>
          </a:xfrm>
        </p:spPr>
        <p:txBody>
          <a:bodyPr/>
          <a:lstStyle/>
          <a:p>
            <a:r>
              <a:rPr lang="en-US" sz="2745" dirty="0"/>
              <a:t>Data is encrypted on-premises…</a:t>
            </a:r>
          </a:p>
        </p:txBody>
      </p:sp>
      <p:sp>
        <p:nvSpPr>
          <p:cNvPr id="19" name="Left-Right Arrow 18"/>
          <p:cNvSpPr/>
          <p:nvPr/>
        </p:nvSpPr>
        <p:spPr>
          <a:xfrm rot="20486272">
            <a:off x="2299715" y="3838515"/>
            <a:ext cx="5421719" cy="366145"/>
          </a:xfrm>
          <a:prstGeom prst="leftRightArrow">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386"/>
            <a:endParaRPr lang="en-US" sz="1765" kern="0" dirty="0">
              <a:solidFill>
                <a:sysClr val="windowText" lastClr="000000"/>
              </a:solidFill>
            </a:endParaRPr>
          </a:p>
        </p:txBody>
      </p:sp>
      <p:pic>
        <p:nvPicPr>
          <p:cNvPr id="31" name="Right Server"/>
          <p:cNvPicPr>
            <a:picLocks noChangeAspect="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1147556" y="3540949"/>
            <a:ext cx="1245287" cy="2085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Picture 167"/>
          <p:cNvPicPr>
            <a:picLocks noChangeAspect="1"/>
          </p:cNvPicPr>
          <p:nvPr/>
        </p:nvPicPr>
        <p:blipFill>
          <a:blip r:embed="rId5" cstate="print">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bwMode="auto">
          <a:xfrm>
            <a:off x="795791" y="5496013"/>
            <a:ext cx="779587" cy="82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 name="Group 50"/>
          <p:cNvGrpSpPr/>
          <p:nvPr/>
        </p:nvGrpSpPr>
        <p:grpSpPr>
          <a:xfrm>
            <a:off x="1689815" y="5835240"/>
            <a:ext cx="1031459" cy="686709"/>
            <a:chOff x="10905861" y="2390089"/>
            <a:chExt cx="1052142" cy="700479"/>
          </a:xfrm>
        </p:grpSpPr>
        <p:sp>
          <p:nvSpPr>
            <p:cNvPr id="52" name="Freeform 51"/>
            <p:cNvSpPr>
              <a:spLocks noEditPoints="1"/>
            </p:cNvSpPr>
            <p:nvPr/>
          </p:nvSpPr>
          <p:spPr bwMode="black">
            <a:xfrm rot="16200000">
              <a:off x="10988176" y="2307774"/>
              <a:ext cx="683405" cy="848035"/>
            </a:xfrm>
            <a:custGeom>
              <a:avLst/>
              <a:gdLst>
                <a:gd name="T0" fmla="*/ 277 w 277"/>
                <a:gd name="T1" fmla="*/ 171 h 344"/>
                <a:gd name="T2" fmla="*/ 277 w 277"/>
                <a:gd name="T3" fmla="*/ 251 h 344"/>
                <a:gd name="T4" fmla="*/ 274 w 277"/>
                <a:gd name="T5" fmla="*/ 258 h 344"/>
                <a:gd name="T6" fmla="*/ 251 w 277"/>
                <a:gd name="T7" fmla="*/ 280 h 344"/>
                <a:gd name="T8" fmla="*/ 251 w 277"/>
                <a:gd name="T9" fmla="*/ 295 h 344"/>
                <a:gd name="T10" fmla="*/ 248 w 277"/>
                <a:gd name="T11" fmla="*/ 302 h 344"/>
                <a:gd name="T12" fmla="*/ 241 w 277"/>
                <a:gd name="T13" fmla="*/ 305 h 344"/>
                <a:gd name="T14" fmla="*/ 10 w 277"/>
                <a:gd name="T15" fmla="*/ 305 h 344"/>
                <a:gd name="T16" fmla="*/ 3 w 277"/>
                <a:gd name="T17" fmla="*/ 302 h 344"/>
                <a:gd name="T18" fmla="*/ 0 w 277"/>
                <a:gd name="T19" fmla="*/ 295 h 344"/>
                <a:gd name="T20" fmla="*/ 0 w 277"/>
                <a:gd name="T21" fmla="*/ 9 h 344"/>
                <a:gd name="T22" fmla="*/ 3 w 277"/>
                <a:gd name="T23" fmla="*/ 2 h 344"/>
                <a:gd name="T24" fmla="*/ 10 w 277"/>
                <a:gd name="T25" fmla="*/ 0 h 344"/>
                <a:gd name="T26" fmla="*/ 241 w 277"/>
                <a:gd name="T27" fmla="*/ 0 h 344"/>
                <a:gd name="T28" fmla="*/ 248 w 277"/>
                <a:gd name="T29" fmla="*/ 2 h 344"/>
                <a:gd name="T30" fmla="*/ 251 w 277"/>
                <a:gd name="T31" fmla="*/ 9 h 344"/>
                <a:gd name="T32" fmla="*/ 251 w 277"/>
                <a:gd name="T33" fmla="*/ 143 h 344"/>
                <a:gd name="T34" fmla="*/ 274 w 277"/>
                <a:gd name="T35" fmla="*/ 164 h 344"/>
                <a:gd name="T36" fmla="*/ 277 w 277"/>
                <a:gd name="T37" fmla="*/ 171 h 344"/>
                <a:gd name="T38" fmla="*/ 3 w 277"/>
                <a:gd name="T39" fmla="*/ 2 h 344"/>
                <a:gd name="T40" fmla="*/ 0 w 277"/>
                <a:gd name="T41" fmla="*/ 9 h 344"/>
                <a:gd name="T42" fmla="*/ 0 w 277"/>
                <a:gd name="T43" fmla="*/ 295 h 344"/>
                <a:gd name="T44" fmla="*/ 3 w 277"/>
                <a:gd name="T45" fmla="*/ 302 h 344"/>
                <a:gd name="T46" fmla="*/ 10 w 277"/>
                <a:gd name="T47" fmla="*/ 305 h 344"/>
                <a:gd name="T48" fmla="*/ 199 w 277"/>
                <a:gd name="T49" fmla="*/ 305 h 344"/>
                <a:gd name="T50" fmla="*/ 199 w 277"/>
                <a:gd name="T51" fmla="*/ 191 h 344"/>
                <a:gd name="T52" fmla="*/ 216 w 277"/>
                <a:gd name="T53" fmla="*/ 171 h 344"/>
                <a:gd name="T54" fmla="*/ 222 w 277"/>
                <a:gd name="T55" fmla="*/ 155 h 344"/>
                <a:gd name="T56" fmla="*/ 222 w 277"/>
                <a:gd name="T57" fmla="*/ 56 h 344"/>
                <a:gd name="T58" fmla="*/ 202 w 277"/>
                <a:gd name="T59" fmla="*/ 32 h 344"/>
                <a:gd name="T60" fmla="*/ 31 w 277"/>
                <a:gd name="T61" fmla="*/ 0 h 344"/>
                <a:gd name="T62" fmla="*/ 10 w 277"/>
                <a:gd name="T63" fmla="*/ 0 h 344"/>
                <a:gd name="T64" fmla="*/ 3 w 277"/>
                <a:gd name="T65" fmla="*/ 2 h 344"/>
                <a:gd name="T66" fmla="*/ 200 w 277"/>
                <a:gd name="T67" fmla="*/ 47 h 344"/>
                <a:gd name="T68" fmla="*/ 11 w 277"/>
                <a:gd name="T69" fmla="*/ 11 h 344"/>
                <a:gd name="T70" fmla="*/ 4 w 277"/>
                <a:gd name="T71" fmla="*/ 13 h 344"/>
                <a:gd name="T72" fmla="*/ 0 w 277"/>
                <a:gd name="T73" fmla="*/ 20 h 344"/>
                <a:gd name="T74" fmla="*/ 0 w 277"/>
                <a:gd name="T75" fmla="*/ 302 h 344"/>
                <a:gd name="T76" fmla="*/ 8 w 277"/>
                <a:gd name="T77" fmla="*/ 311 h 344"/>
                <a:gd name="T78" fmla="*/ 173 w 277"/>
                <a:gd name="T79" fmla="*/ 343 h 344"/>
                <a:gd name="T80" fmla="*/ 181 w 277"/>
                <a:gd name="T81" fmla="*/ 341 h 344"/>
                <a:gd name="T82" fmla="*/ 184 w 277"/>
                <a:gd name="T83" fmla="*/ 334 h 344"/>
                <a:gd name="T84" fmla="*/ 184 w 277"/>
                <a:gd name="T85" fmla="*/ 185 h 344"/>
                <a:gd name="T86" fmla="*/ 205 w 277"/>
                <a:gd name="T87" fmla="*/ 161 h 344"/>
                <a:gd name="T88" fmla="*/ 207 w 277"/>
                <a:gd name="T89" fmla="*/ 155 h 344"/>
                <a:gd name="T90" fmla="*/ 207 w 277"/>
                <a:gd name="T91" fmla="*/ 56 h 344"/>
                <a:gd name="T92" fmla="*/ 200 w 277"/>
                <a:gd name="T93" fmla="*/ 47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7" h="344">
                  <a:moveTo>
                    <a:pt x="277" y="171"/>
                  </a:moveTo>
                  <a:cubicBezTo>
                    <a:pt x="277" y="251"/>
                    <a:pt x="277" y="251"/>
                    <a:pt x="277" y="251"/>
                  </a:cubicBezTo>
                  <a:cubicBezTo>
                    <a:pt x="277" y="254"/>
                    <a:pt x="276" y="256"/>
                    <a:pt x="274" y="258"/>
                  </a:cubicBezTo>
                  <a:cubicBezTo>
                    <a:pt x="251" y="280"/>
                    <a:pt x="251" y="280"/>
                    <a:pt x="251" y="280"/>
                  </a:cubicBezTo>
                  <a:cubicBezTo>
                    <a:pt x="251" y="295"/>
                    <a:pt x="251" y="295"/>
                    <a:pt x="251" y="295"/>
                  </a:cubicBezTo>
                  <a:cubicBezTo>
                    <a:pt x="251" y="298"/>
                    <a:pt x="250" y="300"/>
                    <a:pt x="248" y="302"/>
                  </a:cubicBezTo>
                  <a:cubicBezTo>
                    <a:pt x="246" y="304"/>
                    <a:pt x="244" y="305"/>
                    <a:pt x="241" y="305"/>
                  </a:cubicBezTo>
                  <a:cubicBezTo>
                    <a:pt x="10" y="305"/>
                    <a:pt x="10" y="305"/>
                    <a:pt x="10" y="305"/>
                  </a:cubicBezTo>
                  <a:cubicBezTo>
                    <a:pt x="7" y="305"/>
                    <a:pt x="5" y="304"/>
                    <a:pt x="3" y="302"/>
                  </a:cubicBezTo>
                  <a:cubicBezTo>
                    <a:pt x="1" y="300"/>
                    <a:pt x="0" y="298"/>
                    <a:pt x="0" y="295"/>
                  </a:cubicBezTo>
                  <a:cubicBezTo>
                    <a:pt x="0" y="9"/>
                    <a:pt x="0" y="9"/>
                    <a:pt x="0" y="9"/>
                  </a:cubicBezTo>
                  <a:cubicBezTo>
                    <a:pt x="0" y="6"/>
                    <a:pt x="1" y="4"/>
                    <a:pt x="3" y="2"/>
                  </a:cubicBezTo>
                  <a:cubicBezTo>
                    <a:pt x="5" y="1"/>
                    <a:pt x="7" y="0"/>
                    <a:pt x="10" y="0"/>
                  </a:cubicBezTo>
                  <a:cubicBezTo>
                    <a:pt x="241" y="0"/>
                    <a:pt x="241" y="0"/>
                    <a:pt x="241" y="0"/>
                  </a:cubicBezTo>
                  <a:cubicBezTo>
                    <a:pt x="244" y="0"/>
                    <a:pt x="246" y="1"/>
                    <a:pt x="248" y="2"/>
                  </a:cubicBezTo>
                  <a:cubicBezTo>
                    <a:pt x="250" y="4"/>
                    <a:pt x="251" y="6"/>
                    <a:pt x="251" y="9"/>
                  </a:cubicBezTo>
                  <a:cubicBezTo>
                    <a:pt x="251" y="143"/>
                    <a:pt x="251" y="143"/>
                    <a:pt x="251" y="143"/>
                  </a:cubicBezTo>
                  <a:cubicBezTo>
                    <a:pt x="274" y="164"/>
                    <a:pt x="274" y="164"/>
                    <a:pt x="274" y="164"/>
                  </a:cubicBezTo>
                  <a:cubicBezTo>
                    <a:pt x="276" y="166"/>
                    <a:pt x="277" y="169"/>
                    <a:pt x="277" y="171"/>
                  </a:cubicBezTo>
                  <a:close/>
                  <a:moveTo>
                    <a:pt x="3" y="2"/>
                  </a:moveTo>
                  <a:cubicBezTo>
                    <a:pt x="1" y="4"/>
                    <a:pt x="0" y="6"/>
                    <a:pt x="0" y="9"/>
                  </a:cubicBezTo>
                  <a:cubicBezTo>
                    <a:pt x="0" y="295"/>
                    <a:pt x="0" y="295"/>
                    <a:pt x="0" y="295"/>
                  </a:cubicBezTo>
                  <a:cubicBezTo>
                    <a:pt x="0" y="298"/>
                    <a:pt x="1" y="300"/>
                    <a:pt x="3" y="302"/>
                  </a:cubicBezTo>
                  <a:cubicBezTo>
                    <a:pt x="5" y="304"/>
                    <a:pt x="7" y="305"/>
                    <a:pt x="10" y="305"/>
                  </a:cubicBezTo>
                  <a:cubicBezTo>
                    <a:pt x="199" y="305"/>
                    <a:pt x="199" y="305"/>
                    <a:pt x="199" y="305"/>
                  </a:cubicBezTo>
                  <a:cubicBezTo>
                    <a:pt x="199" y="191"/>
                    <a:pt x="199" y="191"/>
                    <a:pt x="199" y="191"/>
                  </a:cubicBezTo>
                  <a:cubicBezTo>
                    <a:pt x="204" y="185"/>
                    <a:pt x="216" y="171"/>
                    <a:pt x="216" y="171"/>
                  </a:cubicBezTo>
                  <a:cubicBezTo>
                    <a:pt x="220" y="166"/>
                    <a:pt x="222" y="161"/>
                    <a:pt x="222" y="155"/>
                  </a:cubicBezTo>
                  <a:cubicBezTo>
                    <a:pt x="222" y="56"/>
                    <a:pt x="222" y="56"/>
                    <a:pt x="222" y="56"/>
                  </a:cubicBezTo>
                  <a:cubicBezTo>
                    <a:pt x="222" y="44"/>
                    <a:pt x="214" y="35"/>
                    <a:pt x="202" y="32"/>
                  </a:cubicBezTo>
                  <a:cubicBezTo>
                    <a:pt x="31" y="0"/>
                    <a:pt x="31" y="0"/>
                    <a:pt x="31" y="0"/>
                  </a:cubicBezTo>
                  <a:cubicBezTo>
                    <a:pt x="10" y="0"/>
                    <a:pt x="10" y="0"/>
                    <a:pt x="10" y="0"/>
                  </a:cubicBezTo>
                  <a:cubicBezTo>
                    <a:pt x="7" y="0"/>
                    <a:pt x="5" y="1"/>
                    <a:pt x="3" y="2"/>
                  </a:cubicBezTo>
                  <a:close/>
                  <a:moveTo>
                    <a:pt x="200" y="47"/>
                  </a:moveTo>
                  <a:cubicBezTo>
                    <a:pt x="11" y="11"/>
                    <a:pt x="11" y="11"/>
                    <a:pt x="11" y="11"/>
                  </a:cubicBezTo>
                  <a:cubicBezTo>
                    <a:pt x="9" y="10"/>
                    <a:pt x="6" y="11"/>
                    <a:pt x="4" y="13"/>
                  </a:cubicBezTo>
                  <a:cubicBezTo>
                    <a:pt x="2" y="14"/>
                    <a:pt x="0" y="17"/>
                    <a:pt x="0" y="20"/>
                  </a:cubicBezTo>
                  <a:cubicBezTo>
                    <a:pt x="0" y="302"/>
                    <a:pt x="0" y="302"/>
                    <a:pt x="0" y="302"/>
                  </a:cubicBezTo>
                  <a:cubicBezTo>
                    <a:pt x="0" y="307"/>
                    <a:pt x="4" y="311"/>
                    <a:pt x="8" y="311"/>
                  </a:cubicBezTo>
                  <a:cubicBezTo>
                    <a:pt x="173" y="343"/>
                    <a:pt x="173" y="343"/>
                    <a:pt x="173" y="343"/>
                  </a:cubicBezTo>
                  <a:cubicBezTo>
                    <a:pt x="176" y="344"/>
                    <a:pt x="179" y="343"/>
                    <a:pt x="181" y="341"/>
                  </a:cubicBezTo>
                  <a:cubicBezTo>
                    <a:pt x="183" y="339"/>
                    <a:pt x="184" y="337"/>
                    <a:pt x="184" y="334"/>
                  </a:cubicBezTo>
                  <a:cubicBezTo>
                    <a:pt x="184" y="185"/>
                    <a:pt x="184" y="185"/>
                    <a:pt x="184" y="185"/>
                  </a:cubicBezTo>
                  <a:cubicBezTo>
                    <a:pt x="205" y="161"/>
                    <a:pt x="205" y="161"/>
                    <a:pt x="205" y="161"/>
                  </a:cubicBezTo>
                  <a:cubicBezTo>
                    <a:pt x="206" y="159"/>
                    <a:pt x="207" y="157"/>
                    <a:pt x="207" y="155"/>
                  </a:cubicBezTo>
                  <a:cubicBezTo>
                    <a:pt x="207" y="56"/>
                    <a:pt x="207" y="56"/>
                    <a:pt x="207" y="56"/>
                  </a:cubicBezTo>
                  <a:cubicBezTo>
                    <a:pt x="207" y="51"/>
                    <a:pt x="204" y="48"/>
                    <a:pt x="200" y="47"/>
                  </a:cubicBezTo>
                  <a:close/>
                </a:path>
              </a:pathLst>
            </a:custGeom>
            <a:solidFill>
              <a:schemeClr val="accent6"/>
            </a:solidFill>
            <a:ln>
              <a:noFill/>
            </a:ln>
            <a:extLst/>
          </p:spPr>
          <p:txBody>
            <a:bodyPr vert="horz" wrap="square" lIns="80687" tIns="40344" rIns="80687" bIns="40344"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386"/>
              <a:endParaRPr lang="en-US" sz="1568" dirty="0"/>
            </a:p>
          </p:txBody>
        </p:sp>
        <p:grpSp>
          <p:nvGrpSpPr>
            <p:cNvPr id="53" name="Group 52"/>
            <p:cNvGrpSpPr/>
            <p:nvPr/>
          </p:nvGrpSpPr>
          <p:grpSpPr>
            <a:xfrm>
              <a:off x="10999731" y="2591438"/>
              <a:ext cx="622675" cy="455579"/>
              <a:chOff x="6829653" y="4912111"/>
              <a:chExt cx="1307020" cy="956278"/>
            </a:xfrm>
          </p:grpSpPr>
          <p:pic>
            <p:nvPicPr>
              <p:cNvPr id="55" name="Picture 54"/>
              <p:cNvPicPr>
                <a:picLocks noChangeAspect="1"/>
              </p:cNvPicPr>
              <p:nvPr/>
            </p:nvPicPr>
            <p:blipFill>
              <a:blip r:embed="rId7" cstate="print">
                <a:duotone>
                  <a:schemeClr val="bg2">
                    <a:shade val="45000"/>
                    <a:satMod val="135000"/>
                  </a:schemeClr>
                  <a:prstClr val="white"/>
                </a:duotone>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a:ext>
                </a:extLst>
              </a:blip>
              <a:srcRect/>
              <a:stretch>
                <a:fillRect/>
              </a:stretch>
            </p:blipFill>
            <p:spPr bwMode="auto">
              <a:xfrm>
                <a:off x="6829653" y="4912111"/>
                <a:ext cx="570978" cy="956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 name="Picture 55"/>
              <p:cNvPicPr>
                <a:picLocks noChangeAspect="1"/>
              </p:cNvPicPr>
              <p:nvPr/>
            </p:nvPicPr>
            <p:blipFill>
              <a:blip r:embed="rId7" cstate="print">
                <a:duotone>
                  <a:schemeClr val="bg2">
                    <a:shade val="45000"/>
                    <a:satMod val="135000"/>
                  </a:schemeClr>
                  <a:prstClr val="white"/>
                </a:duotone>
                <a:extLst>
                  <a:ext uri="{BEBA8EAE-BF5A-486C-A8C5-ECC9F3942E4B}">
                    <a14:imgProps xmlns:a14="http://schemas.microsoft.com/office/drawing/2010/main">
                      <a14:imgLayer r:embed="rId9">
                        <a14:imgEffect>
                          <a14:saturation sat="0"/>
                        </a14:imgEffect>
                      </a14:imgLayer>
                    </a14:imgProps>
                  </a:ext>
                  <a:ext uri="{28A0092B-C50C-407E-A947-70E740481C1C}">
                    <a14:useLocalDpi xmlns:a14="http://schemas.microsoft.com/office/drawing/2010/main"/>
                  </a:ext>
                </a:extLst>
              </a:blip>
              <a:srcRect/>
              <a:stretch>
                <a:fillRect/>
              </a:stretch>
            </p:blipFill>
            <p:spPr bwMode="auto">
              <a:xfrm>
                <a:off x="7196553" y="4912111"/>
                <a:ext cx="570978" cy="956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 name="Picture 56"/>
              <p:cNvPicPr>
                <a:picLocks noChangeAspect="1"/>
              </p:cNvPicPr>
              <p:nvPr/>
            </p:nvPicPr>
            <p:blipFill>
              <a:blip r:embed="rId7" cstate="print">
                <a:duotone>
                  <a:schemeClr val="bg2">
                    <a:shade val="45000"/>
                    <a:satMod val="135000"/>
                  </a:schemeClr>
                  <a:prstClr val="white"/>
                </a:duotone>
                <a:extLst>
                  <a:ext uri="{BEBA8EAE-BF5A-486C-A8C5-ECC9F3942E4B}">
                    <a14:imgProps xmlns:a14="http://schemas.microsoft.com/office/drawing/2010/main">
                      <a14:imgLayer r:embed="rId10">
                        <a14:imgEffect>
                          <a14:saturation sat="0"/>
                        </a14:imgEffect>
                      </a14:imgLayer>
                    </a14:imgProps>
                  </a:ext>
                  <a:ext uri="{28A0092B-C50C-407E-A947-70E740481C1C}">
                    <a14:useLocalDpi xmlns:a14="http://schemas.microsoft.com/office/drawing/2010/main"/>
                  </a:ext>
                </a:extLst>
              </a:blip>
              <a:srcRect/>
              <a:stretch>
                <a:fillRect/>
              </a:stretch>
            </p:blipFill>
            <p:spPr bwMode="auto">
              <a:xfrm>
                <a:off x="7565694" y="4912111"/>
                <a:ext cx="570979" cy="956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54" name="Picture 53"/>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11539652" y="2669028"/>
              <a:ext cx="418351" cy="421540"/>
            </a:xfrm>
            <a:prstGeom prst="rect">
              <a:avLst/>
            </a:prstGeom>
          </p:spPr>
        </p:pic>
      </p:grpSp>
      <p:grpSp>
        <p:nvGrpSpPr>
          <p:cNvPr id="67" name="Group 66"/>
          <p:cNvGrpSpPr/>
          <p:nvPr/>
        </p:nvGrpSpPr>
        <p:grpSpPr>
          <a:xfrm>
            <a:off x="1684847" y="5830008"/>
            <a:ext cx="831364" cy="669971"/>
            <a:chOff x="1674593" y="5904621"/>
            <a:chExt cx="848035" cy="683405"/>
          </a:xfrm>
        </p:grpSpPr>
        <p:sp>
          <p:nvSpPr>
            <p:cNvPr id="61" name="Freeform 60"/>
            <p:cNvSpPr>
              <a:spLocks noEditPoints="1"/>
            </p:cNvSpPr>
            <p:nvPr/>
          </p:nvSpPr>
          <p:spPr bwMode="black">
            <a:xfrm rot="16200000">
              <a:off x="1756908" y="5822306"/>
              <a:ext cx="683405" cy="848035"/>
            </a:xfrm>
            <a:custGeom>
              <a:avLst/>
              <a:gdLst>
                <a:gd name="T0" fmla="*/ 277 w 277"/>
                <a:gd name="T1" fmla="*/ 171 h 344"/>
                <a:gd name="T2" fmla="*/ 277 w 277"/>
                <a:gd name="T3" fmla="*/ 251 h 344"/>
                <a:gd name="T4" fmla="*/ 274 w 277"/>
                <a:gd name="T5" fmla="*/ 258 h 344"/>
                <a:gd name="T6" fmla="*/ 251 w 277"/>
                <a:gd name="T7" fmla="*/ 280 h 344"/>
                <a:gd name="T8" fmla="*/ 251 w 277"/>
                <a:gd name="T9" fmla="*/ 295 h 344"/>
                <a:gd name="T10" fmla="*/ 248 w 277"/>
                <a:gd name="T11" fmla="*/ 302 h 344"/>
                <a:gd name="T12" fmla="*/ 241 w 277"/>
                <a:gd name="T13" fmla="*/ 305 h 344"/>
                <a:gd name="T14" fmla="*/ 10 w 277"/>
                <a:gd name="T15" fmla="*/ 305 h 344"/>
                <a:gd name="T16" fmla="*/ 3 w 277"/>
                <a:gd name="T17" fmla="*/ 302 h 344"/>
                <a:gd name="T18" fmla="*/ 0 w 277"/>
                <a:gd name="T19" fmla="*/ 295 h 344"/>
                <a:gd name="T20" fmla="*/ 0 w 277"/>
                <a:gd name="T21" fmla="*/ 9 h 344"/>
                <a:gd name="T22" fmla="*/ 3 w 277"/>
                <a:gd name="T23" fmla="*/ 2 h 344"/>
                <a:gd name="T24" fmla="*/ 10 w 277"/>
                <a:gd name="T25" fmla="*/ 0 h 344"/>
                <a:gd name="T26" fmla="*/ 241 w 277"/>
                <a:gd name="T27" fmla="*/ 0 h 344"/>
                <a:gd name="T28" fmla="*/ 248 w 277"/>
                <a:gd name="T29" fmla="*/ 2 h 344"/>
                <a:gd name="T30" fmla="*/ 251 w 277"/>
                <a:gd name="T31" fmla="*/ 9 h 344"/>
                <a:gd name="T32" fmla="*/ 251 w 277"/>
                <a:gd name="T33" fmla="*/ 143 h 344"/>
                <a:gd name="T34" fmla="*/ 274 w 277"/>
                <a:gd name="T35" fmla="*/ 164 h 344"/>
                <a:gd name="T36" fmla="*/ 277 w 277"/>
                <a:gd name="T37" fmla="*/ 171 h 344"/>
                <a:gd name="T38" fmla="*/ 3 w 277"/>
                <a:gd name="T39" fmla="*/ 2 h 344"/>
                <a:gd name="T40" fmla="*/ 0 w 277"/>
                <a:gd name="T41" fmla="*/ 9 h 344"/>
                <a:gd name="T42" fmla="*/ 0 w 277"/>
                <a:gd name="T43" fmla="*/ 295 h 344"/>
                <a:gd name="T44" fmla="*/ 3 w 277"/>
                <a:gd name="T45" fmla="*/ 302 h 344"/>
                <a:gd name="T46" fmla="*/ 10 w 277"/>
                <a:gd name="T47" fmla="*/ 305 h 344"/>
                <a:gd name="T48" fmla="*/ 199 w 277"/>
                <a:gd name="T49" fmla="*/ 305 h 344"/>
                <a:gd name="T50" fmla="*/ 199 w 277"/>
                <a:gd name="T51" fmla="*/ 191 h 344"/>
                <a:gd name="T52" fmla="*/ 216 w 277"/>
                <a:gd name="T53" fmla="*/ 171 h 344"/>
                <a:gd name="T54" fmla="*/ 222 w 277"/>
                <a:gd name="T55" fmla="*/ 155 h 344"/>
                <a:gd name="T56" fmla="*/ 222 w 277"/>
                <a:gd name="T57" fmla="*/ 56 h 344"/>
                <a:gd name="T58" fmla="*/ 202 w 277"/>
                <a:gd name="T59" fmla="*/ 32 h 344"/>
                <a:gd name="T60" fmla="*/ 31 w 277"/>
                <a:gd name="T61" fmla="*/ 0 h 344"/>
                <a:gd name="T62" fmla="*/ 10 w 277"/>
                <a:gd name="T63" fmla="*/ 0 h 344"/>
                <a:gd name="T64" fmla="*/ 3 w 277"/>
                <a:gd name="T65" fmla="*/ 2 h 344"/>
                <a:gd name="T66" fmla="*/ 200 w 277"/>
                <a:gd name="T67" fmla="*/ 47 h 344"/>
                <a:gd name="T68" fmla="*/ 11 w 277"/>
                <a:gd name="T69" fmla="*/ 11 h 344"/>
                <a:gd name="T70" fmla="*/ 4 w 277"/>
                <a:gd name="T71" fmla="*/ 13 h 344"/>
                <a:gd name="T72" fmla="*/ 0 w 277"/>
                <a:gd name="T73" fmla="*/ 20 h 344"/>
                <a:gd name="T74" fmla="*/ 0 w 277"/>
                <a:gd name="T75" fmla="*/ 302 h 344"/>
                <a:gd name="T76" fmla="*/ 8 w 277"/>
                <a:gd name="T77" fmla="*/ 311 h 344"/>
                <a:gd name="T78" fmla="*/ 173 w 277"/>
                <a:gd name="T79" fmla="*/ 343 h 344"/>
                <a:gd name="T80" fmla="*/ 181 w 277"/>
                <a:gd name="T81" fmla="*/ 341 h 344"/>
                <a:gd name="T82" fmla="*/ 184 w 277"/>
                <a:gd name="T83" fmla="*/ 334 h 344"/>
                <a:gd name="T84" fmla="*/ 184 w 277"/>
                <a:gd name="T85" fmla="*/ 185 h 344"/>
                <a:gd name="T86" fmla="*/ 205 w 277"/>
                <a:gd name="T87" fmla="*/ 161 h 344"/>
                <a:gd name="T88" fmla="*/ 207 w 277"/>
                <a:gd name="T89" fmla="*/ 155 h 344"/>
                <a:gd name="T90" fmla="*/ 207 w 277"/>
                <a:gd name="T91" fmla="*/ 56 h 344"/>
                <a:gd name="T92" fmla="*/ 200 w 277"/>
                <a:gd name="T93" fmla="*/ 47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7" h="344">
                  <a:moveTo>
                    <a:pt x="277" y="171"/>
                  </a:moveTo>
                  <a:cubicBezTo>
                    <a:pt x="277" y="251"/>
                    <a:pt x="277" y="251"/>
                    <a:pt x="277" y="251"/>
                  </a:cubicBezTo>
                  <a:cubicBezTo>
                    <a:pt x="277" y="254"/>
                    <a:pt x="276" y="256"/>
                    <a:pt x="274" y="258"/>
                  </a:cubicBezTo>
                  <a:cubicBezTo>
                    <a:pt x="251" y="280"/>
                    <a:pt x="251" y="280"/>
                    <a:pt x="251" y="280"/>
                  </a:cubicBezTo>
                  <a:cubicBezTo>
                    <a:pt x="251" y="295"/>
                    <a:pt x="251" y="295"/>
                    <a:pt x="251" y="295"/>
                  </a:cubicBezTo>
                  <a:cubicBezTo>
                    <a:pt x="251" y="298"/>
                    <a:pt x="250" y="300"/>
                    <a:pt x="248" y="302"/>
                  </a:cubicBezTo>
                  <a:cubicBezTo>
                    <a:pt x="246" y="304"/>
                    <a:pt x="244" y="305"/>
                    <a:pt x="241" y="305"/>
                  </a:cubicBezTo>
                  <a:cubicBezTo>
                    <a:pt x="10" y="305"/>
                    <a:pt x="10" y="305"/>
                    <a:pt x="10" y="305"/>
                  </a:cubicBezTo>
                  <a:cubicBezTo>
                    <a:pt x="7" y="305"/>
                    <a:pt x="5" y="304"/>
                    <a:pt x="3" y="302"/>
                  </a:cubicBezTo>
                  <a:cubicBezTo>
                    <a:pt x="1" y="300"/>
                    <a:pt x="0" y="298"/>
                    <a:pt x="0" y="295"/>
                  </a:cubicBezTo>
                  <a:cubicBezTo>
                    <a:pt x="0" y="9"/>
                    <a:pt x="0" y="9"/>
                    <a:pt x="0" y="9"/>
                  </a:cubicBezTo>
                  <a:cubicBezTo>
                    <a:pt x="0" y="6"/>
                    <a:pt x="1" y="4"/>
                    <a:pt x="3" y="2"/>
                  </a:cubicBezTo>
                  <a:cubicBezTo>
                    <a:pt x="5" y="1"/>
                    <a:pt x="7" y="0"/>
                    <a:pt x="10" y="0"/>
                  </a:cubicBezTo>
                  <a:cubicBezTo>
                    <a:pt x="241" y="0"/>
                    <a:pt x="241" y="0"/>
                    <a:pt x="241" y="0"/>
                  </a:cubicBezTo>
                  <a:cubicBezTo>
                    <a:pt x="244" y="0"/>
                    <a:pt x="246" y="1"/>
                    <a:pt x="248" y="2"/>
                  </a:cubicBezTo>
                  <a:cubicBezTo>
                    <a:pt x="250" y="4"/>
                    <a:pt x="251" y="6"/>
                    <a:pt x="251" y="9"/>
                  </a:cubicBezTo>
                  <a:cubicBezTo>
                    <a:pt x="251" y="143"/>
                    <a:pt x="251" y="143"/>
                    <a:pt x="251" y="143"/>
                  </a:cubicBezTo>
                  <a:cubicBezTo>
                    <a:pt x="274" y="164"/>
                    <a:pt x="274" y="164"/>
                    <a:pt x="274" y="164"/>
                  </a:cubicBezTo>
                  <a:cubicBezTo>
                    <a:pt x="276" y="166"/>
                    <a:pt x="277" y="169"/>
                    <a:pt x="277" y="171"/>
                  </a:cubicBezTo>
                  <a:close/>
                  <a:moveTo>
                    <a:pt x="3" y="2"/>
                  </a:moveTo>
                  <a:cubicBezTo>
                    <a:pt x="1" y="4"/>
                    <a:pt x="0" y="6"/>
                    <a:pt x="0" y="9"/>
                  </a:cubicBezTo>
                  <a:cubicBezTo>
                    <a:pt x="0" y="295"/>
                    <a:pt x="0" y="295"/>
                    <a:pt x="0" y="295"/>
                  </a:cubicBezTo>
                  <a:cubicBezTo>
                    <a:pt x="0" y="298"/>
                    <a:pt x="1" y="300"/>
                    <a:pt x="3" y="302"/>
                  </a:cubicBezTo>
                  <a:cubicBezTo>
                    <a:pt x="5" y="304"/>
                    <a:pt x="7" y="305"/>
                    <a:pt x="10" y="305"/>
                  </a:cubicBezTo>
                  <a:cubicBezTo>
                    <a:pt x="199" y="305"/>
                    <a:pt x="199" y="305"/>
                    <a:pt x="199" y="305"/>
                  </a:cubicBezTo>
                  <a:cubicBezTo>
                    <a:pt x="199" y="191"/>
                    <a:pt x="199" y="191"/>
                    <a:pt x="199" y="191"/>
                  </a:cubicBezTo>
                  <a:cubicBezTo>
                    <a:pt x="204" y="185"/>
                    <a:pt x="216" y="171"/>
                    <a:pt x="216" y="171"/>
                  </a:cubicBezTo>
                  <a:cubicBezTo>
                    <a:pt x="220" y="166"/>
                    <a:pt x="222" y="161"/>
                    <a:pt x="222" y="155"/>
                  </a:cubicBezTo>
                  <a:cubicBezTo>
                    <a:pt x="222" y="56"/>
                    <a:pt x="222" y="56"/>
                    <a:pt x="222" y="56"/>
                  </a:cubicBezTo>
                  <a:cubicBezTo>
                    <a:pt x="222" y="44"/>
                    <a:pt x="214" y="35"/>
                    <a:pt x="202" y="32"/>
                  </a:cubicBezTo>
                  <a:cubicBezTo>
                    <a:pt x="31" y="0"/>
                    <a:pt x="31" y="0"/>
                    <a:pt x="31" y="0"/>
                  </a:cubicBezTo>
                  <a:cubicBezTo>
                    <a:pt x="10" y="0"/>
                    <a:pt x="10" y="0"/>
                    <a:pt x="10" y="0"/>
                  </a:cubicBezTo>
                  <a:cubicBezTo>
                    <a:pt x="7" y="0"/>
                    <a:pt x="5" y="1"/>
                    <a:pt x="3" y="2"/>
                  </a:cubicBezTo>
                  <a:close/>
                  <a:moveTo>
                    <a:pt x="200" y="47"/>
                  </a:moveTo>
                  <a:cubicBezTo>
                    <a:pt x="11" y="11"/>
                    <a:pt x="11" y="11"/>
                    <a:pt x="11" y="11"/>
                  </a:cubicBezTo>
                  <a:cubicBezTo>
                    <a:pt x="9" y="10"/>
                    <a:pt x="6" y="11"/>
                    <a:pt x="4" y="13"/>
                  </a:cubicBezTo>
                  <a:cubicBezTo>
                    <a:pt x="2" y="14"/>
                    <a:pt x="0" y="17"/>
                    <a:pt x="0" y="20"/>
                  </a:cubicBezTo>
                  <a:cubicBezTo>
                    <a:pt x="0" y="302"/>
                    <a:pt x="0" y="302"/>
                    <a:pt x="0" y="302"/>
                  </a:cubicBezTo>
                  <a:cubicBezTo>
                    <a:pt x="0" y="307"/>
                    <a:pt x="4" y="311"/>
                    <a:pt x="8" y="311"/>
                  </a:cubicBezTo>
                  <a:cubicBezTo>
                    <a:pt x="173" y="343"/>
                    <a:pt x="173" y="343"/>
                    <a:pt x="173" y="343"/>
                  </a:cubicBezTo>
                  <a:cubicBezTo>
                    <a:pt x="176" y="344"/>
                    <a:pt x="179" y="343"/>
                    <a:pt x="181" y="341"/>
                  </a:cubicBezTo>
                  <a:cubicBezTo>
                    <a:pt x="183" y="339"/>
                    <a:pt x="184" y="337"/>
                    <a:pt x="184" y="334"/>
                  </a:cubicBezTo>
                  <a:cubicBezTo>
                    <a:pt x="184" y="185"/>
                    <a:pt x="184" y="185"/>
                    <a:pt x="184" y="185"/>
                  </a:cubicBezTo>
                  <a:cubicBezTo>
                    <a:pt x="205" y="161"/>
                    <a:pt x="205" y="161"/>
                    <a:pt x="205" y="161"/>
                  </a:cubicBezTo>
                  <a:cubicBezTo>
                    <a:pt x="206" y="159"/>
                    <a:pt x="207" y="157"/>
                    <a:pt x="207" y="155"/>
                  </a:cubicBezTo>
                  <a:cubicBezTo>
                    <a:pt x="207" y="56"/>
                    <a:pt x="207" y="56"/>
                    <a:pt x="207" y="56"/>
                  </a:cubicBezTo>
                  <a:cubicBezTo>
                    <a:pt x="207" y="51"/>
                    <a:pt x="204" y="48"/>
                    <a:pt x="200" y="47"/>
                  </a:cubicBezTo>
                  <a:close/>
                </a:path>
              </a:pathLst>
            </a:custGeom>
            <a:solidFill>
              <a:schemeClr val="accent6"/>
            </a:solidFill>
            <a:ln>
              <a:noFill/>
            </a:ln>
            <a:extLst/>
          </p:spPr>
          <p:txBody>
            <a:bodyPr vert="horz" wrap="square" lIns="80687" tIns="40344" rIns="80687" bIns="40344"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386"/>
              <a:endParaRPr lang="en-US" sz="1568" dirty="0"/>
            </a:p>
          </p:txBody>
        </p:sp>
        <p:grpSp>
          <p:nvGrpSpPr>
            <p:cNvPr id="62" name="Group 61"/>
            <p:cNvGrpSpPr/>
            <p:nvPr/>
          </p:nvGrpSpPr>
          <p:grpSpPr>
            <a:xfrm>
              <a:off x="1768463" y="6105970"/>
              <a:ext cx="632347" cy="455579"/>
              <a:chOff x="6829653" y="4912111"/>
              <a:chExt cx="1327322" cy="956278"/>
            </a:xfrm>
          </p:grpSpPr>
          <p:pic>
            <p:nvPicPr>
              <p:cNvPr id="64" name="Picture 63"/>
              <p:cNvPicPr>
                <a:picLocks noChangeAspect="1"/>
              </p:cNvPicPr>
              <p:nvPr/>
            </p:nvPicPr>
            <p:blipFill>
              <a:blip r:embed="rId7" cstate="print">
                <a:duotone>
                  <a:schemeClr val="bg2">
                    <a:shade val="45000"/>
                    <a:satMod val="135000"/>
                  </a:schemeClr>
                  <a:prstClr val="white"/>
                </a:duotone>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a:ext>
                </a:extLst>
              </a:blip>
              <a:srcRect/>
              <a:stretch>
                <a:fillRect/>
              </a:stretch>
            </p:blipFill>
            <p:spPr bwMode="auto">
              <a:xfrm>
                <a:off x="6829653" y="4912111"/>
                <a:ext cx="570978" cy="956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 name="Picture 64"/>
              <p:cNvPicPr>
                <a:picLocks noChangeAspect="1"/>
              </p:cNvPicPr>
              <p:nvPr/>
            </p:nvPicPr>
            <p:blipFill>
              <a:blip r:embed="rId7" cstate="print">
                <a:duotone>
                  <a:schemeClr val="bg2">
                    <a:shade val="45000"/>
                    <a:satMod val="135000"/>
                  </a:schemeClr>
                  <a:prstClr val="white"/>
                </a:duotone>
                <a:extLst>
                  <a:ext uri="{BEBA8EAE-BF5A-486C-A8C5-ECC9F3942E4B}">
                    <a14:imgProps xmlns:a14="http://schemas.microsoft.com/office/drawing/2010/main">
                      <a14:imgLayer r:embed="rId9">
                        <a14:imgEffect>
                          <a14:saturation sat="0"/>
                        </a14:imgEffect>
                      </a14:imgLayer>
                    </a14:imgProps>
                  </a:ext>
                  <a:ext uri="{28A0092B-C50C-407E-A947-70E740481C1C}">
                    <a14:useLocalDpi xmlns:a14="http://schemas.microsoft.com/office/drawing/2010/main"/>
                  </a:ext>
                </a:extLst>
              </a:blip>
              <a:srcRect/>
              <a:stretch>
                <a:fillRect/>
              </a:stretch>
            </p:blipFill>
            <p:spPr bwMode="auto">
              <a:xfrm>
                <a:off x="7585996" y="4912111"/>
                <a:ext cx="570979" cy="956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6" name="Picture 65"/>
              <p:cNvPicPr>
                <a:picLocks noChangeAspect="1"/>
              </p:cNvPicPr>
              <p:nvPr/>
            </p:nvPicPr>
            <p:blipFill>
              <a:blip r:embed="rId7" cstate="print">
                <a:duotone>
                  <a:schemeClr val="bg2">
                    <a:shade val="45000"/>
                    <a:satMod val="135000"/>
                  </a:schemeClr>
                  <a:prstClr val="white"/>
                </a:duotone>
                <a:extLst>
                  <a:ext uri="{BEBA8EAE-BF5A-486C-A8C5-ECC9F3942E4B}">
                    <a14:imgProps xmlns:a14="http://schemas.microsoft.com/office/drawing/2010/main">
                      <a14:imgLayer r:embed="rId10">
                        <a14:imgEffect>
                          <a14:saturation sat="0"/>
                        </a14:imgEffect>
                      </a14:imgLayer>
                    </a14:imgProps>
                  </a:ext>
                  <a:ext uri="{28A0092B-C50C-407E-A947-70E740481C1C}">
                    <a14:useLocalDpi xmlns:a14="http://schemas.microsoft.com/office/drawing/2010/main"/>
                  </a:ext>
                </a:extLst>
              </a:blip>
              <a:srcRect/>
              <a:stretch>
                <a:fillRect/>
              </a:stretch>
            </p:blipFill>
            <p:spPr bwMode="auto">
              <a:xfrm>
                <a:off x="7565694" y="4912111"/>
                <a:ext cx="570979" cy="956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
        <p:nvSpPr>
          <p:cNvPr id="68" name="Text Placeholder 2"/>
          <p:cNvSpPr txBox="1">
            <a:spLocks/>
          </p:cNvSpPr>
          <p:nvPr/>
        </p:nvSpPr>
        <p:spPr>
          <a:xfrm>
            <a:off x="4143793" y="4605971"/>
            <a:ext cx="6989796" cy="561211"/>
          </a:xfrm>
          <a:prstGeom prst="rect">
            <a:avLst/>
          </a:prstGeom>
        </p:spPr>
        <p:txBody>
          <a:bodyPr vert="horz" wrap="square" lIns="143428" tIns="89642" rIns="143428" bIns="89642"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r>
              <a:rPr lang="en-US" sz="2745" dirty="0"/>
              <a:t>… so the data is encrypted on the network…</a:t>
            </a:r>
          </a:p>
        </p:txBody>
      </p:sp>
      <p:sp>
        <p:nvSpPr>
          <p:cNvPr id="69" name="Text Placeholder 2"/>
          <p:cNvSpPr txBox="1">
            <a:spLocks/>
          </p:cNvSpPr>
          <p:nvPr/>
        </p:nvSpPr>
        <p:spPr>
          <a:xfrm>
            <a:off x="6187822" y="3740981"/>
            <a:ext cx="5904576" cy="561211"/>
          </a:xfrm>
          <a:prstGeom prst="rect">
            <a:avLst/>
          </a:prstGeom>
        </p:spPr>
        <p:txBody>
          <a:bodyPr vert="horz" wrap="square" lIns="143428" tIns="89642" rIns="143428" bIns="89642"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r>
              <a:rPr lang="en-US" sz="2745" dirty="0"/>
              <a:t>… and remains encrypted while stored</a:t>
            </a:r>
          </a:p>
        </p:txBody>
      </p:sp>
      <p:grpSp>
        <p:nvGrpSpPr>
          <p:cNvPr id="82" name="Group 81"/>
          <p:cNvGrpSpPr/>
          <p:nvPr/>
        </p:nvGrpSpPr>
        <p:grpSpPr>
          <a:xfrm>
            <a:off x="1687000" y="5835239"/>
            <a:ext cx="1031459" cy="686709"/>
            <a:chOff x="10905861" y="2390089"/>
            <a:chExt cx="1052142" cy="700479"/>
          </a:xfrm>
        </p:grpSpPr>
        <p:sp>
          <p:nvSpPr>
            <p:cNvPr id="83" name="Freeform 82"/>
            <p:cNvSpPr>
              <a:spLocks noEditPoints="1"/>
            </p:cNvSpPr>
            <p:nvPr/>
          </p:nvSpPr>
          <p:spPr bwMode="black">
            <a:xfrm rot="16200000">
              <a:off x="10988176" y="2307774"/>
              <a:ext cx="683405" cy="848035"/>
            </a:xfrm>
            <a:custGeom>
              <a:avLst/>
              <a:gdLst>
                <a:gd name="T0" fmla="*/ 277 w 277"/>
                <a:gd name="T1" fmla="*/ 171 h 344"/>
                <a:gd name="T2" fmla="*/ 277 w 277"/>
                <a:gd name="T3" fmla="*/ 251 h 344"/>
                <a:gd name="T4" fmla="*/ 274 w 277"/>
                <a:gd name="T5" fmla="*/ 258 h 344"/>
                <a:gd name="T6" fmla="*/ 251 w 277"/>
                <a:gd name="T7" fmla="*/ 280 h 344"/>
                <a:gd name="T8" fmla="*/ 251 w 277"/>
                <a:gd name="T9" fmla="*/ 295 h 344"/>
                <a:gd name="T10" fmla="*/ 248 w 277"/>
                <a:gd name="T11" fmla="*/ 302 h 344"/>
                <a:gd name="T12" fmla="*/ 241 w 277"/>
                <a:gd name="T13" fmla="*/ 305 h 344"/>
                <a:gd name="T14" fmla="*/ 10 w 277"/>
                <a:gd name="T15" fmla="*/ 305 h 344"/>
                <a:gd name="T16" fmla="*/ 3 w 277"/>
                <a:gd name="T17" fmla="*/ 302 h 344"/>
                <a:gd name="T18" fmla="*/ 0 w 277"/>
                <a:gd name="T19" fmla="*/ 295 h 344"/>
                <a:gd name="T20" fmla="*/ 0 w 277"/>
                <a:gd name="T21" fmla="*/ 9 h 344"/>
                <a:gd name="T22" fmla="*/ 3 w 277"/>
                <a:gd name="T23" fmla="*/ 2 h 344"/>
                <a:gd name="T24" fmla="*/ 10 w 277"/>
                <a:gd name="T25" fmla="*/ 0 h 344"/>
                <a:gd name="T26" fmla="*/ 241 w 277"/>
                <a:gd name="T27" fmla="*/ 0 h 344"/>
                <a:gd name="T28" fmla="*/ 248 w 277"/>
                <a:gd name="T29" fmla="*/ 2 h 344"/>
                <a:gd name="T30" fmla="*/ 251 w 277"/>
                <a:gd name="T31" fmla="*/ 9 h 344"/>
                <a:gd name="T32" fmla="*/ 251 w 277"/>
                <a:gd name="T33" fmla="*/ 143 h 344"/>
                <a:gd name="T34" fmla="*/ 274 w 277"/>
                <a:gd name="T35" fmla="*/ 164 h 344"/>
                <a:gd name="T36" fmla="*/ 277 w 277"/>
                <a:gd name="T37" fmla="*/ 171 h 344"/>
                <a:gd name="T38" fmla="*/ 3 w 277"/>
                <a:gd name="T39" fmla="*/ 2 h 344"/>
                <a:gd name="T40" fmla="*/ 0 w 277"/>
                <a:gd name="T41" fmla="*/ 9 h 344"/>
                <a:gd name="T42" fmla="*/ 0 w 277"/>
                <a:gd name="T43" fmla="*/ 295 h 344"/>
                <a:gd name="T44" fmla="*/ 3 w 277"/>
                <a:gd name="T45" fmla="*/ 302 h 344"/>
                <a:gd name="T46" fmla="*/ 10 w 277"/>
                <a:gd name="T47" fmla="*/ 305 h 344"/>
                <a:gd name="T48" fmla="*/ 199 w 277"/>
                <a:gd name="T49" fmla="*/ 305 h 344"/>
                <a:gd name="T50" fmla="*/ 199 w 277"/>
                <a:gd name="T51" fmla="*/ 191 h 344"/>
                <a:gd name="T52" fmla="*/ 216 w 277"/>
                <a:gd name="T53" fmla="*/ 171 h 344"/>
                <a:gd name="T54" fmla="*/ 222 w 277"/>
                <a:gd name="T55" fmla="*/ 155 h 344"/>
                <a:gd name="T56" fmla="*/ 222 w 277"/>
                <a:gd name="T57" fmla="*/ 56 h 344"/>
                <a:gd name="T58" fmla="*/ 202 w 277"/>
                <a:gd name="T59" fmla="*/ 32 h 344"/>
                <a:gd name="T60" fmla="*/ 31 w 277"/>
                <a:gd name="T61" fmla="*/ 0 h 344"/>
                <a:gd name="T62" fmla="*/ 10 w 277"/>
                <a:gd name="T63" fmla="*/ 0 h 344"/>
                <a:gd name="T64" fmla="*/ 3 w 277"/>
                <a:gd name="T65" fmla="*/ 2 h 344"/>
                <a:gd name="T66" fmla="*/ 200 w 277"/>
                <a:gd name="T67" fmla="*/ 47 h 344"/>
                <a:gd name="T68" fmla="*/ 11 w 277"/>
                <a:gd name="T69" fmla="*/ 11 h 344"/>
                <a:gd name="T70" fmla="*/ 4 w 277"/>
                <a:gd name="T71" fmla="*/ 13 h 344"/>
                <a:gd name="T72" fmla="*/ 0 w 277"/>
                <a:gd name="T73" fmla="*/ 20 h 344"/>
                <a:gd name="T74" fmla="*/ 0 w 277"/>
                <a:gd name="T75" fmla="*/ 302 h 344"/>
                <a:gd name="T76" fmla="*/ 8 w 277"/>
                <a:gd name="T77" fmla="*/ 311 h 344"/>
                <a:gd name="T78" fmla="*/ 173 w 277"/>
                <a:gd name="T79" fmla="*/ 343 h 344"/>
                <a:gd name="T80" fmla="*/ 181 w 277"/>
                <a:gd name="T81" fmla="*/ 341 h 344"/>
                <a:gd name="T82" fmla="*/ 184 w 277"/>
                <a:gd name="T83" fmla="*/ 334 h 344"/>
                <a:gd name="T84" fmla="*/ 184 w 277"/>
                <a:gd name="T85" fmla="*/ 185 h 344"/>
                <a:gd name="T86" fmla="*/ 205 w 277"/>
                <a:gd name="T87" fmla="*/ 161 h 344"/>
                <a:gd name="T88" fmla="*/ 207 w 277"/>
                <a:gd name="T89" fmla="*/ 155 h 344"/>
                <a:gd name="T90" fmla="*/ 207 w 277"/>
                <a:gd name="T91" fmla="*/ 56 h 344"/>
                <a:gd name="T92" fmla="*/ 200 w 277"/>
                <a:gd name="T93" fmla="*/ 47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7" h="344">
                  <a:moveTo>
                    <a:pt x="277" y="171"/>
                  </a:moveTo>
                  <a:cubicBezTo>
                    <a:pt x="277" y="251"/>
                    <a:pt x="277" y="251"/>
                    <a:pt x="277" y="251"/>
                  </a:cubicBezTo>
                  <a:cubicBezTo>
                    <a:pt x="277" y="254"/>
                    <a:pt x="276" y="256"/>
                    <a:pt x="274" y="258"/>
                  </a:cubicBezTo>
                  <a:cubicBezTo>
                    <a:pt x="251" y="280"/>
                    <a:pt x="251" y="280"/>
                    <a:pt x="251" y="280"/>
                  </a:cubicBezTo>
                  <a:cubicBezTo>
                    <a:pt x="251" y="295"/>
                    <a:pt x="251" y="295"/>
                    <a:pt x="251" y="295"/>
                  </a:cubicBezTo>
                  <a:cubicBezTo>
                    <a:pt x="251" y="298"/>
                    <a:pt x="250" y="300"/>
                    <a:pt x="248" y="302"/>
                  </a:cubicBezTo>
                  <a:cubicBezTo>
                    <a:pt x="246" y="304"/>
                    <a:pt x="244" y="305"/>
                    <a:pt x="241" y="305"/>
                  </a:cubicBezTo>
                  <a:cubicBezTo>
                    <a:pt x="10" y="305"/>
                    <a:pt x="10" y="305"/>
                    <a:pt x="10" y="305"/>
                  </a:cubicBezTo>
                  <a:cubicBezTo>
                    <a:pt x="7" y="305"/>
                    <a:pt x="5" y="304"/>
                    <a:pt x="3" y="302"/>
                  </a:cubicBezTo>
                  <a:cubicBezTo>
                    <a:pt x="1" y="300"/>
                    <a:pt x="0" y="298"/>
                    <a:pt x="0" y="295"/>
                  </a:cubicBezTo>
                  <a:cubicBezTo>
                    <a:pt x="0" y="9"/>
                    <a:pt x="0" y="9"/>
                    <a:pt x="0" y="9"/>
                  </a:cubicBezTo>
                  <a:cubicBezTo>
                    <a:pt x="0" y="6"/>
                    <a:pt x="1" y="4"/>
                    <a:pt x="3" y="2"/>
                  </a:cubicBezTo>
                  <a:cubicBezTo>
                    <a:pt x="5" y="1"/>
                    <a:pt x="7" y="0"/>
                    <a:pt x="10" y="0"/>
                  </a:cubicBezTo>
                  <a:cubicBezTo>
                    <a:pt x="241" y="0"/>
                    <a:pt x="241" y="0"/>
                    <a:pt x="241" y="0"/>
                  </a:cubicBezTo>
                  <a:cubicBezTo>
                    <a:pt x="244" y="0"/>
                    <a:pt x="246" y="1"/>
                    <a:pt x="248" y="2"/>
                  </a:cubicBezTo>
                  <a:cubicBezTo>
                    <a:pt x="250" y="4"/>
                    <a:pt x="251" y="6"/>
                    <a:pt x="251" y="9"/>
                  </a:cubicBezTo>
                  <a:cubicBezTo>
                    <a:pt x="251" y="143"/>
                    <a:pt x="251" y="143"/>
                    <a:pt x="251" y="143"/>
                  </a:cubicBezTo>
                  <a:cubicBezTo>
                    <a:pt x="274" y="164"/>
                    <a:pt x="274" y="164"/>
                    <a:pt x="274" y="164"/>
                  </a:cubicBezTo>
                  <a:cubicBezTo>
                    <a:pt x="276" y="166"/>
                    <a:pt x="277" y="169"/>
                    <a:pt x="277" y="171"/>
                  </a:cubicBezTo>
                  <a:close/>
                  <a:moveTo>
                    <a:pt x="3" y="2"/>
                  </a:moveTo>
                  <a:cubicBezTo>
                    <a:pt x="1" y="4"/>
                    <a:pt x="0" y="6"/>
                    <a:pt x="0" y="9"/>
                  </a:cubicBezTo>
                  <a:cubicBezTo>
                    <a:pt x="0" y="295"/>
                    <a:pt x="0" y="295"/>
                    <a:pt x="0" y="295"/>
                  </a:cubicBezTo>
                  <a:cubicBezTo>
                    <a:pt x="0" y="298"/>
                    <a:pt x="1" y="300"/>
                    <a:pt x="3" y="302"/>
                  </a:cubicBezTo>
                  <a:cubicBezTo>
                    <a:pt x="5" y="304"/>
                    <a:pt x="7" y="305"/>
                    <a:pt x="10" y="305"/>
                  </a:cubicBezTo>
                  <a:cubicBezTo>
                    <a:pt x="199" y="305"/>
                    <a:pt x="199" y="305"/>
                    <a:pt x="199" y="305"/>
                  </a:cubicBezTo>
                  <a:cubicBezTo>
                    <a:pt x="199" y="191"/>
                    <a:pt x="199" y="191"/>
                    <a:pt x="199" y="191"/>
                  </a:cubicBezTo>
                  <a:cubicBezTo>
                    <a:pt x="204" y="185"/>
                    <a:pt x="216" y="171"/>
                    <a:pt x="216" y="171"/>
                  </a:cubicBezTo>
                  <a:cubicBezTo>
                    <a:pt x="220" y="166"/>
                    <a:pt x="222" y="161"/>
                    <a:pt x="222" y="155"/>
                  </a:cubicBezTo>
                  <a:cubicBezTo>
                    <a:pt x="222" y="56"/>
                    <a:pt x="222" y="56"/>
                    <a:pt x="222" y="56"/>
                  </a:cubicBezTo>
                  <a:cubicBezTo>
                    <a:pt x="222" y="44"/>
                    <a:pt x="214" y="35"/>
                    <a:pt x="202" y="32"/>
                  </a:cubicBezTo>
                  <a:cubicBezTo>
                    <a:pt x="31" y="0"/>
                    <a:pt x="31" y="0"/>
                    <a:pt x="31" y="0"/>
                  </a:cubicBezTo>
                  <a:cubicBezTo>
                    <a:pt x="10" y="0"/>
                    <a:pt x="10" y="0"/>
                    <a:pt x="10" y="0"/>
                  </a:cubicBezTo>
                  <a:cubicBezTo>
                    <a:pt x="7" y="0"/>
                    <a:pt x="5" y="1"/>
                    <a:pt x="3" y="2"/>
                  </a:cubicBezTo>
                  <a:close/>
                  <a:moveTo>
                    <a:pt x="200" y="47"/>
                  </a:moveTo>
                  <a:cubicBezTo>
                    <a:pt x="11" y="11"/>
                    <a:pt x="11" y="11"/>
                    <a:pt x="11" y="11"/>
                  </a:cubicBezTo>
                  <a:cubicBezTo>
                    <a:pt x="9" y="10"/>
                    <a:pt x="6" y="11"/>
                    <a:pt x="4" y="13"/>
                  </a:cubicBezTo>
                  <a:cubicBezTo>
                    <a:pt x="2" y="14"/>
                    <a:pt x="0" y="17"/>
                    <a:pt x="0" y="20"/>
                  </a:cubicBezTo>
                  <a:cubicBezTo>
                    <a:pt x="0" y="302"/>
                    <a:pt x="0" y="302"/>
                    <a:pt x="0" y="302"/>
                  </a:cubicBezTo>
                  <a:cubicBezTo>
                    <a:pt x="0" y="307"/>
                    <a:pt x="4" y="311"/>
                    <a:pt x="8" y="311"/>
                  </a:cubicBezTo>
                  <a:cubicBezTo>
                    <a:pt x="173" y="343"/>
                    <a:pt x="173" y="343"/>
                    <a:pt x="173" y="343"/>
                  </a:cubicBezTo>
                  <a:cubicBezTo>
                    <a:pt x="176" y="344"/>
                    <a:pt x="179" y="343"/>
                    <a:pt x="181" y="341"/>
                  </a:cubicBezTo>
                  <a:cubicBezTo>
                    <a:pt x="183" y="339"/>
                    <a:pt x="184" y="337"/>
                    <a:pt x="184" y="334"/>
                  </a:cubicBezTo>
                  <a:cubicBezTo>
                    <a:pt x="184" y="185"/>
                    <a:pt x="184" y="185"/>
                    <a:pt x="184" y="185"/>
                  </a:cubicBezTo>
                  <a:cubicBezTo>
                    <a:pt x="205" y="161"/>
                    <a:pt x="205" y="161"/>
                    <a:pt x="205" y="161"/>
                  </a:cubicBezTo>
                  <a:cubicBezTo>
                    <a:pt x="206" y="159"/>
                    <a:pt x="207" y="157"/>
                    <a:pt x="207" y="155"/>
                  </a:cubicBezTo>
                  <a:cubicBezTo>
                    <a:pt x="207" y="56"/>
                    <a:pt x="207" y="56"/>
                    <a:pt x="207" y="56"/>
                  </a:cubicBezTo>
                  <a:cubicBezTo>
                    <a:pt x="207" y="51"/>
                    <a:pt x="204" y="48"/>
                    <a:pt x="200" y="47"/>
                  </a:cubicBezTo>
                  <a:close/>
                </a:path>
              </a:pathLst>
            </a:custGeom>
            <a:solidFill>
              <a:schemeClr val="accent6"/>
            </a:solidFill>
            <a:ln>
              <a:noFill/>
            </a:ln>
            <a:extLst/>
          </p:spPr>
          <p:txBody>
            <a:bodyPr vert="horz" wrap="square" lIns="80687" tIns="40344" rIns="80687" bIns="40344"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386"/>
              <a:endParaRPr lang="en-US" sz="1568" dirty="0"/>
            </a:p>
          </p:txBody>
        </p:sp>
        <p:grpSp>
          <p:nvGrpSpPr>
            <p:cNvPr id="84" name="Group 83"/>
            <p:cNvGrpSpPr/>
            <p:nvPr/>
          </p:nvGrpSpPr>
          <p:grpSpPr>
            <a:xfrm>
              <a:off x="10999731" y="2591438"/>
              <a:ext cx="622675" cy="455579"/>
              <a:chOff x="6829653" y="4912111"/>
              <a:chExt cx="1307020" cy="956278"/>
            </a:xfrm>
          </p:grpSpPr>
          <p:pic>
            <p:nvPicPr>
              <p:cNvPr id="86" name="Picture 85"/>
              <p:cNvPicPr>
                <a:picLocks noChangeAspect="1"/>
              </p:cNvPicPr>
              <p:nvPr/>
            </p:nvPicPr>
            <p:blipFill>
              <a:blip r:embed="rId7" cstate="print">
                <a:duotone>
                  <a:schemeClr val="bg2">
                    <a:shade val="45000"/>
                    <a:satMod val="135000"/>
                  </a:schemeClr>
                  <a:prstClr val="white"/>
                </a:duotone>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a:ext>
                </a:extLst>
              </a:blip>
              <a:srcRect/>
              <a:stretch>
                <a:fillRect/>
              </a:stretch>
            </p:blipFill>
            <p:spPr bwMode="auto">
              <a:xfrm>
                <a:off x="6829653" y="4912111"/>
                <a:ext cx="570978" cy="956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7" name="Picture 86"/>
              <p:cNvPicPr>
                <a:picLocks noChangeAspect="1"/>
              </p:cNvPicPr>
              <p:nvPr/>
            </p:nvPicPr>
            <p:blipFill>
              <a:blip r:embed="rId7" cstate="print">
                <a:duotone>
                  <a:schemeClr val="bg2">
                    <a:shade val="45000"/>
                    <a:satMod val="135000"/>
                  </a:schemeClr>
                  <a:prstClr val="white"/>
                </a:duotone>
                <a:extLst>
                  <a:ext uri="{BEBA8EAE-BF5A-486C-A8C5-ECC9F3942E4B}">
                    <a14:imgProps xmlns:a14="http://schemas.microsoft.com/office/drawing/2010/main">
                      <a14:imgLayer r:embed="rId9">
                        <a14:imgEffect>
                          <a14:saturation sat="0"/>
                        </a14:imgEffect>
                      </a14:imgLayer>
                    </a14:imgProps>
                  </a:ext>
                  <a:ext uri="{28A0092B-C50C-407E-A947-70E740481C1C}">
                    <a14:useLocalDpi xmlns:a14="http://schemas.microsoft.com/office/drawing/2010/main"/>
                  </a:ext>
                </a:extLst>
              </a:blip>
              <a:srcRect/>
              <a:stretch>
                <a:fillRect/>
              </a:stretch>
            </p:blipFill>
            <p:spPr bwMode="auto">
              <a:xfrm>
                <a:off x="7196553" y="4912111"/>
                <a:ext cx="570979" cy="956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8" name="Picture 87"/>
              <p:cNvPicPr>
                <a:picLocks noChangeAspect="1"/>
              </p:cNvPicPr>
              <p:nvPr/>
            </p:nvPicPr>
            <p:blipFill>
              <a:blip r:embed="rId7" cstate="print">
                <a:duotone>
                  <a:schemeClr val="bg2">
                    <a:shade val="45000"/>
                    <a:satMod val="135000"/>
                  </a:schemeClr>
                  <a:prstClr val="white"/>
                </a:duotone>
                <a:extLst>
                  <a:ext uri="{BEBA8EAE-BF5A-486C-A8C5-ECC9F3942E4B}">
                    <a14:imgProps xmlns:a14="http://schemas.microsoft.com/office/drawing/2010/main">
                      <a14:imgLayer r:embed="rId10">
                        <a14:imgEffect>
                          <a14:saturation sat="0"/>
                        </a14:imgEffect>
                      </a14:imgLayer>
                    </a14:imgProps>
                  </a:ext>
                  <a:ext uri="{28A0092B-C50C-407E-A947-70E740481C1C}">
                    <a14:useLocalDpi xmlns:a14="http://schemas.microsoft.com/office/drawing/2010/main"/>
                  </a:ext>
                </a:extLst>
              </a:blip>
              <a:srcRect/>
              <a:stretch>
                <a:fillRect/>
              </a:stretch>
            </p:blipFill>
            <p:spPr bwMode="auto">
              <a:xfrm>
                <a:off x="7565694" y="4912111"/>
                <a:ext cx="570979" cy="956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85" name="Picture 84"/>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11539652" y="2669028"/>
              <a:ext cx="418351" cy="421540"/>
            </a:xfrm>
            <a:prstGeom prst="rect">
              <a:avLst/>
            </a:prstGeom>
          </p:spPr>
        </p:pic>
      </p:grpSp>
      <p:sp>
        <p:nvSpPr>
          <p:cNvPr id="89" name="TextBox 88"/>
          <p:cNvSpPr txBox="1"/>
          <p:nvPr/>
        </p:nvSpPr>
        <p:spPr>
          <a:xfrm>
            <a:off x="-196884" y="1084238"/>
            <a:ext cx="9223210" cy="2305189"/>
          </a:xfrm>
          <a:prstGeom prst="rect">
            <a:avLst/>
          </a:prstGeom>
          <a:noFill/>
        </p:spPr>
        <p:txBody>
          <a:bodyPr wrap="square" lIns="179285" tIns="143428" rIns="179285" bIns="143428" rtlCol="0">
            <a:spAutoFit/>
          </a:bodyPr>
          <a:lstStyle/>
          <a:p>
            <a:pPr marL="905377" lvl="1" indent="-448193" defTabSz="896386">
              <a:buFont typeface="Arial" panose="020B0604020202020204" pitchFamily="34" charset="0"/>
              <a:buChar char="•"/>
            </a:pPr>
            <a:r>
              <a:rPr lang="en-US" sz="2745" kern="0" dirty="0">
                <a:gradFill>
                  <a:gsLst>
                    <a:gs pos="1250">
                      <a:schemeClr val="tx1"/>
                    </a:gs>
                    <a:gs pos="99000">
                      <a:schemeClr val="tx1"/>
                    </a:gs>
                  </a:gsLst>
                  <a:lin ang="5400000" scaled="0"/>
                </a:gradFill>
              </a:rPr>
              <a:t>Only you have your key</a:t>
            </a:r>
          </a:p>
          <a:p>
            <a:pPr marL="905377" lvl="1" indent="-448193" defTabSz="896386">
              <a:buFont typeface="Arial" panose="020B0604020202020204" pitchFamily="34" charset="0"/>
              <a:buChar char="•"/>
            </a:pPr>
            <a:r>
              <a:rPr lang="en-US" sz="2745" kern="0" dirty="0">
                <a:gradFill>
                  <a:gsLst>
                    <a:gs pos="1250">
                      <a:schemeClr val="tx1"/>
                    </a:gs>
                    <a:gs pos="99000">
                      <a:schemeClr val="tx1"/>
                    </a:gs>
                  </a:gsLst>
                  <a:lin ang="5400000" scaled="0"/>
                </a:gradFill>
              </a:rPr>
              <a:t>Protect your key</a:t>
            </a:r>
          </a:p>
          <a:p>
            <a:pPr marL="905377" lvl="1" indent="-448193" defTabSz="896386">
              <a:buFont typeface="Arial" panose="020B0604020202020204" pitchFamily="34" charset="0"/>
              <a:buChar char="•"/>
            </a:pPr>
            <a:r>
              <a:rPr lang="en-US" sz="2745" kern="0" dirty="0">
                <a:gradFill>
                  <a:gsLst>
                    <a:gs pos="1250">
                      <a:schemeClr val="tx1"/>
                    </a:gs>
                    <a:gs pos="99000">
                      <a:schemeClr val="tx1"/>
                    </a:gs>
                  </a:gsLst>
                  <a:lin ang="5400000" scaled="0"/>
                </a:gradFill>
              </a:rPr>
              <a:t>Data cannot be recovered without your key</a:t>
            </a:r>
          </a:p>
          <a:p>
            <a:pPr marL="905377" lvl="1" indent="-448193" defTabSz="896386">
              <a:buFont typeface="Arial" panose="020B0604020202020204" pitchFamily="34" charset="0"/>
              <a:buChar char="•"/>
            </a:pPr>
            <a:r>
              <a:rPr lang="en-GB" sz="2745" kern="0" dirty="0">
                <a:gradFill>
                  <a:gsLst>
                    <a:gs pos="1250">
                      <a:schemeClr val="tx1"/>
                    </a:gs>
                    <a:gs pos="99000">
                      <a:schemeClr val="tx1"/>
                    </a:gs>
                  </a:gsLst>
                  <a:lin ang="5400000" scaled="0"/>
                </a:gradFill>
              </a:rPr>
              <a:t>Microsoft does not have your key</a:t>
            </a:r>
            <a:endParaRPr lang="en-US" sz="2745" kern="0" dirty="0">
              <a:gradFill>
                <a:gsLst>
                  <a:gs pos="1250">
                    <a:schemeClr val="tx1"/>
                  </a:gs>
                  <a:gs pos="99000">
                    <a:schemeClr val="tx1"/>
                  </a:gs>
                </a:gsLst>
                <a:lin ang="5400000" scaled="0"/>
              </a:gradFill>
              <a:latin typeface="+mj-lt"/>
            </a:endParaRPr>
          </a:p>
          <a:p>
            <a:pPr defTabSz="896386">
              <a:lnSpc>
                <a:spcPct val="90000"/>
              </a:lnSpc>
            </a:pPr>
            <a:endParaRPr lang="en-GB" sz="2353" kern="0" dirty="0">
              <a:gradFill>
                <a:gsLst>
                  <a:gs pos="2917">
                    <a:schemeClr val="tx1"/>
                  </a:gs>
                  <a:gs pos="30000">
                    <a:schemeClr val="tx1"/>
                  </a:gs>
                </a:gsLst>
                <a:lin ang="5400000" scaled="0"/>
              </a:gradFill>
            </a:endParaRPr>
          </a:p>
        </p:txBody>
      </p:sp>
      <p:sp>
        <p:nvSpPr>
          <p:cNvPr id="34" name="Freeform 86"/>
          <p:cNvSpPr>
            <a:spLocks noEditPoints="1"/>
          </p:cNvSpPr>
          <p:nvPr/>
        </p:nvSpPr>
        <p:spPr bwMode="black">
          <a:xfrm>
            <a:off x="8637500" y="2296077"/>
            <a:ext cx="2850868" cy="380482"/>
          </a:xfrm>
          <a:custGeom>
            <a:avLst/>
            <a:gdLst>
              <a:gd name="T0" fmla="*/ 197 w 790"/>
              <a:gd name="T1" fmla="*/ 42 h 116"/>
              <a:gd name="T2" fmla="*/ 180 w 790"/>
              <a:gd name="T3" fmla="*/ 93 h 116"/>
              <a:gd name="T4" fmla="*/ 174 w 790"/>
              <a:gd name="T5" fmla="*/ 77 h 116"/>
              <a:gd name="T6" fmla="*/ 193 w 790"/>
              <a:gd name="T7" fmla="*/ 23 h 116"/>
              <a:gd name="T8" fmla="*/ 217 w 790"/>
              <a:gd name="T9" fmla="*/ 84 h 116"/>
              <a:gd name="T10" fmla="*/ 257 w 790"/>
              <a:gd name="T11" fmla="*/ 25 h 116"/>
              <a:gd name="T12" fmla="*/ 246 w 790"/>
              <a:gd name="T13" fmla="*/ 25 h 116"/>
              <a:gd name="T14" fmla="*/ 257 w 790"/>
              <a:gd name="T15" fmla="*/ 25 h 116"/>
              <a:gd name="T16" fmla="*/ 255 w 790"/>
              <a:gd name="T17" fmla="*/ 43 h 116"/>
              <a:gd name="T18" fmla="*/ 302 w 790"/>
              <a:gd name="T19" fmla="*/ 65 h 116"/>
              <a:gd name="T20" fmla="*/ 276 w 790"/>
              <a:gd name="T21" fmla="*/ 93 h 116"/>
              <a:gd name="T22" fmla="*/ 276 w 790"/>
              <a:gd name="T23" fmla="*/ 51 h 116"/>
              <a:gd name="T24" fmla="*/ 310 w 790"/>
              <a:gd name="T25" fmla="*/ 63 h 116"/>
              <a:gd name="T26" fmla="*/ 356 w 790"/>
              <a:gd name="T27" fmla="*/ 85 h 116"/>
              <a:gd name="T28" fmla="*/ 318 w 790"/>
              <a:gd name="T29" fmla="*/ 69 h 116"/>
              <a:gd name="T30" fmla="*/ 356 w 790"/>
              <a:gd name="T31" fmla="*/ 50 h 116"/>
              <a:gd name="T32" fmla="*/ 356 w 790"/>
              <a:gd name="T33" fmla="*/ 71 h 116"/>
              <a:gd name="T34" fmla="*/ 330 w 790"/>
              <a:gd name="T35" fmla="*/ 54 h 116"/>
              <a:gd name="T36" fmla="*/ 352 w 790"/>
              <a:gd name="T37" fmla="*/ 83 h 116"/>
              <a:gd name="T38" fmla="*/ 399 w 790"/>
              <a:gd name="T39" fmla="*/ 95 h 116"/>
              <a:gd name="T40" fmla="*/ 400 w 790"/>
              <a:gd name="T41" fmla="*/ 42 h 116"/>
              <a:gd name="T42" fmla="*/ 412 w 790"/>
              <a:gd name="T43" fmla="*/ 54 h 116"/>
              <a:gd name="T44" fmla="*/ 387 w 790"/>
              <a:gd name="T45" fmla="*/ 83 h 116"/>
              <a:gd name="T46" fmla="*/ 496 w 790"/>
              <a:gd name="T47" fmla="*/ 43 h 116"/>
              <a:gd name="T48" fmla="*/ 462 w 790"/>
              <a:gd name="T49" fmla="*/ 53 h 116"/>
              <a:gd name="T50" fmla="*/ 441 w 790"/>
              <a:gd name="T51" fmla="*/ 93 h 116"/>
              <a:gd name="T52" fmla="*/ 445 w 790"/>
              <a:gd name="T53" fmla="*/ 85 h 116"/>
              <a:gd name="T54" fmla="*/ 466 w 790"/>
              <a:gd name="T55" fmla="*/ 43 h 116"/>
              <a:gd name="T56" fmla="*/ 478 w 790"/>
              <a:gd name="T57" fmla="*/ 81 h 116"/>
              <a:gd name="T58" fmla="*/ 526 w 790"/>
              <a:gd name="T59" fmla="*/ 90 h 116"/>
              <a:gd name="T60" fmla="*/ 512 w 790"/>
              <a:gd name="T61" fmla="*/ 88 h 116"/>
              <a:gd name="T62" fmla="*/ 503 w 790"/>
              <a:gd name="T63" fmla="*/ 66 h 116"/>
              <a:gd name="T64" fmla="*/ 528 w 790"/>
              <a:gd name="T65" fmla="*/ 44 h 116"/>
              <a:gd name="T66" fmla="*/ 508 w 790"/>
              <a:gd name="T67" fmla="*/ 56 h 116"/>
              <a:gd name="T68" fmla="*/ 530 w 790"/>
              <a:gd name="T69" fmla="*/ 80 h 116"/>
              <a:gd name="T70" fmla="*/ 568 w 790"/>
              <a:gd name="T71" fmla="*/ 74 h 116"/>
              <a:gd name="T72" fmla="*/ 587 w 790"/>
              <a:gd name="T73" fmla="*/ 23 h 116"/>
              <a:gd name="T74" fmla="*/ 583 w 790"/>
              <a:gd name="T75" fmla="*/ 31 h 116"/>
              <a:gd name="T76" fmla="*/ 595 w 790"/>
              <a:gd name="T77" fmla="*/ 66 h 116"/>
              <a:gd name="T78" fmla="*/ 659 w 790"/>
              <a:gd name="T79" fmla="*/ 93 h 116"/>
              <a:gd name="T80" fmla="*/ 620 w 790"/>
              <a:gd name="T81" fmla="*/ 50 h 116"/>
              <a:gd name="T82" fmla="*/ 706 w 790"/>
              <a:gd name="T83" fmla="*/ 93 h 116"/>
              <a:gd name="T84" fmla="*/ 682 w 790"/>
              <a:gd name="T85" fmla="*/ 95 h 116"/>
              <a:gd name="T86" fmla="*/ 672 w 790"/>
              <a:gd name="T87" fmla="*/ 72 h 116"/>
              <a:gd name="T88" fmla="*/ 698 w 790"/>
              <a:gd name="T89" fmla="*/ 43 h 116"/>
              <a:gd name="T90" fmla="*/ 739 w 790"/>
              <a:gd name="T91" fmla="*/ 50 h 116"/>
              <a:gd name="T92" fmla="*/ 718 w 790"/>
              <a:gd name="T93" fmla="*/ 93 h 116"/>
              <a:gd name="T94" fmla="*/ 727 w 790"/>
              <a:gd name="T95" fmla="*/ 53 h 116"/>
              <a:gd name="T96" fmla="*/ 745 w 790"/>
              <a:gd name="T97" fmla="*/ 51 h 116"/>
              <a:gd name="T98" fmla="*/ 771 w 790"/>
              <a:gd name="T99" fmla="*/ 88 h 116"/>
              <a:gd name="T100" fmla="*/ 753 w 790"/>
              <a:gd name="T101" fmla="*/ 88 h 116"/>
              <a:gd name="T102" fmla="*/ 785 w 790"/>
              <a:gd name="T103" fmla="*/ 49 h 116"/>
              <a:gd name="T104" fmla="*/ 779 w 790"/>
              <a:gd name="T105" fmla="*/ 53 h 116"/>
              <a:gd name="T106" fmla="*/ 782 w 790"/>
              <a:gd name="T107" fmla="*/ 63 h 116"/>
              <a:gd name="T108" fmla="*/ 0 w 790"/>
              <a:gd name="T109" fmla="*/ 57 h 116"/>
              <a:gd name="T110" fmla="*/ 116 w 790"/>
              <a:gd name="T111" fmla="*/ 0 h 116"/>
              <a:gd name="T112" fmla="*/ 0 w 790"/>
              <a:gd name="T113" fmla="*/ 59 h 116"/>
              <a:gd name="T114" fmla="*/ 52 w 790"/>
              <a:gd name="T115" fmla="*/ 59 h 116"/>
              <a:gd name="T116" fmla="*/ 52 w 790"/>
              <a:gd name="T117" fmla="*/ 5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90" h="116">
                <a:moveTo>
                  <a:pt x="242" y="23"/>
                </a:moveTo>
                <a:cubicBezTo>
                  <a:pt x="222" y="93"/>
                  <a:pt x="222" y="93"/>
                  <a:pt x="222" y="93"/>
                </a:cubicBezTo>
                <a:cubicBezTo>
                  <a:pt x="212" y="93"/>
                  <a:pt x="212" y="93"/>
                  <a:pt x="212" y="93"/>
                </a:cubicBezTo>
                <a:cubicBezTo>
                  <a:pt x="197" y="42"/>
                  <a:pt x="197" y="42"/>
                  <a:pt x="197" y="42"/>
                </a:cubicBezTo>
                <a:cubicBezTo>
                  <a:pt x="197" y="40"/>
                  <a:pt x="196" y="37"/>
                  <a:pt x="196" y="35"/>
                </a:cubicBezTo>
                <a:cubicBezTo>
                  <a:pt x="196" y="35"/>
                  <a:pt x="196" y="35"/>
                  <a:pt x="196" y="35"/>
                </a:cubicBezTo>
                <a:cubicBezTo>
                  <a:pt x="196" y="37"/>
                  <a:pt x="195" y="39"/>
                  <a:pt x="195" y="42"/>
                </a:cubicBezTo>
                <a:cubicBezTo>
                  <a:pt x="180" y="93"/>
                  <a:pt x="180" y="93"/>
                  <a:pt x="180" y="93"/>
                </a:cubicBezTo>
                <a:cubicBezTo>
                  <a:pt x="171" y="93"/>
                  <a:pt x="171" y="93"/>
                  <a:pt x="171" y="93"/>
                </a:cubicBezTo>
                <a:cubicBezTo>
                  <a:pt x="150" y="23"/>
                  <a:pt x="150" y="23"/>
                  <a:pt x="150" y="23"/>
                </a:cubicBezTo>
                <a:cubicBezTo>
                  <a:pt x="159" y="23"/>
                  <a:pt x="159" y="23"/>
                  <a:pt x="159" y="23"/>
                </a:cubicBezTo>
                <a:cubicBezTo>
                  <a:pt x="174" y="77"/>
                  <a:pt x="174" y="77"/>
                  <a:pt x="174" y="77"/>
                </a:cubicBezTo>
                <a:cubicBezTo>
                  <a:pt x="175" y="79"/>
                  <a:pt x="175" y="82"/>
                  <a:pt x="175" y="84"/>
                </a:cubicBezTo>
                <a:cubicBezTo>
                  <a:pt x="175" y="84"/>
                  <a:pt x="175" y="84"/>
                  <a:pt x="175" y="84"/>
                </a:cubicBezTo>
                <a:cubicBezTo>
                  <a:pt x="176" y="82"/>
                  <a:pt x="176" y="80"/>
                  <a:pt x="177" y="77"/>
                </a:cubicBezTo>
                <a:cubicBezTo>
                  <a:pt x="193" y="23"/>
                  <a:pt x="193" y="23"/>
                  <a:pt x="193" y="23"/>
                </a:cubicBezTo>
                <a:cubicBezTo>
                  <a:pt x="201" y="23"/>
                  <a:pt x="201" y="23"/>
                  <a:pt x="201" y="23"/>
                </a:cubicBezTo>
                <a:cubicBezTo>
                  <a:pt x="215" y="77"/>
                  <a:pt x="215" y="77"/>
                  <a:pt x="215" y="77"/>
                </a:cubicBezTo>
                <a:cubicBezTo>
                  <a:pt x="216" y="79"/>
                  <a:pt x="216" y="82"/>
                  <a:pt x="217" y="84"/>
                </a:cubicBezTo>
                <a:cubicBezTo>
                  <a:pt x="217" y="84"/>
                  <a:pt x="217" y="84"/>
                  <a:pt x="217" y="84"/>
                </a:cubicBezTo>
                <a:cubicBezTo>
                  <a:pt x="217" y="82"/>
                  <a:pt x="217" y="80"/>
                  <a:pt x="218" y="77"/>
                </a:cubicBezTo>
                <a:cubicBezTo>
                  <a:pt x="233" y="23"/>
                  <a:pt x="233" y="23"/>
                  <a:pt x="233" y="23"/>
                </a:cubicBezTo>
                <a:lnTo>
                  <a:pt x="242" y="23"/>
                </a:lnTo>
                <a:close/>
                <a:moveTo>
                  <a:pt x="257" y="25"/>
                </a:moveTo>
                <a:cubicBezTo>
                  <a:pt x="257" y="26"/>
                  <a:pt x="256" y="28"/>
                  <a:pt x="255" y="29"/>
                </a:cubicBezTo>
                <a:cubicBezTo>
                  <a:pt x="254" y="30"/>
                  <a:pt x="253" y="30"/>
                  <a:pt x="252" y="30"/>
                </a:cubicBezTo>
                <a:cubicBezTo>
                  <a:pt x="250" y="30"/>
                  <a:pt x="249" y="30"/>
                  <a:pt x="248" y="29"/>
                </a:cubicBezTo>
                <a:cubicBezTo>
                  <a:pt x="247" y="28"/>
                  <a:pt x="246" y="27"/>
                  <a:pt x="246" y="25"/>
                </a:cubicBezTo>
                <a:cubicBezTo>
                  <a:pt x="246" y="24"/>
                  <a:pt x="247" y="22"/>
                  <a:pt x="248" y="21"/>
                </a:cubicBezTo>
                <a:cubicBezTo>
                  <a:pt x="249" y="20"/>
                  <a:pt x="250" y="20"/>
                  <a:pt x="252" y="20"/>
                </a:cubicBezTo>
                <a:cubicBezTo>
                  <a:pt x="253" y="20"/>
                  <a:pt x="254" y="20"/>
                  <a:pt x="255" y="21"/>
                </a:cubicBezTo>
                <a:cubicBezTo>
                  <a:pt x="256" y="22"/>
                  <a:pt x="257" y="24"/>
                  <a:pt x="257" y="25"/>
                </a:cubicBezTo>
                <a:close/>
                <a:moveTo>
                  <a:pt x="255" y="93"/>
                </a:moveTo>
                <a:cubicBezTo>
                  <a:pt x="247" y="93"/>
                  <a:pt x="247" y="93"/>
                  <a:pt x="247" y="93"/>
                </a:cubicBezTo>
                <a:cubicBezTo>
                  <a:pt x="247" y="43"/>
                  <a:pt x="247" y="43"/>
                  <a:pt x="247" y="43"/>
                </a:cubicBezTo>
                <a:cubicBezTo>
                  <a:pt x="255" y="43"/>
                  <a:pt x="255" y="43"/>
                  <a:pt x="255" y="43"/>
                </a:cubicBezTo>
                <a:lnTo>
                  <a:pt x="255" y="93"/>
                </a:lnTo>
                <a:close/>
                <a:moveTo>
                  <a:pt x="310" y="93"/>
                </a:moveTo>
                <a:cubicBezTo>
                  <a:pt x="302" y="93"/>
                  <a:pt x="302" y="93"/>
                  <a:pt x="302" y="93"/>
                </a:cubicBezTo>
                <a:cubicBezTo>
                  <a:pt x="302" y="65"/>
                  <a:pt x="302" y="65"/>
                  <a:pt x="302" y="65"/>
                </a:cubicBezTo>
                <a:cubicBezTo>
                  <a:pt x="302" y="54"/>
                  <a:pt x="298" y="49"/>
                  <a:pt x="290" y="49"/>
                </a:cubicBezTo>
                <a:cubicBezTo>
                  <a:pt x="286" y="49"/>
                  <a:pt x="282" y="50"/>
                  <a:pt x="280" y="53"/>
                </a:cubicBezTo>
                <a:cubicBezTo>
                  <a:pt x="277" y="56"/>
                  <a:pt x="276" y="60"/>
                  <a:pt x="276" y="65"/>
                </a:cubicBezTo>
                <a:cubicBezTo>
                  <a:pt x="276" y="93"/>
                  <a:pt x="276" y="93"/>
                  <a:pt x="276" y="93"/>
                </a:cubicBezTo>
                <a:cubicBezTo>
                  <a:pt x="268" y="93"/>
                  <a:pt x="268" y="93"/>
                  <a:pt x="268" y="93"/>
                </a:cubicBezTo>
                <a:cubicBezTo>
                  <a:pt x="268" y="43"/>
                  <a:pt x="268" y="43"/>
                  <a:pt x="268" y="43"/>
                </a:cubicBezTo>
                <a:cubicBezTo>
                  <a:pt x="276" y="43"/>
                  <a:pt x="276" y="43"/>
                  <a:pt x="276" y="43"/>
                </a:cubicBezTo>
                <a:cubicBezTo>
                  <a:pt x="276" y="51"/>
                  <a:pt x="276" y="51"/>
                  <a:pt x="276" y="51"/>
                </a:cubicBezTo>
                <a:cubicBezTo>
                  <a:pt x="276" y="51"/>
                  <a:pt x="276" y="51"/>
                  <a:pt x="276" y="51"/>
                </a:cubicBezTo>
                <a:cubicBezTo>
                  <a:pt x="280" y="45"/>
                  <a:pt x="285" y="42"/>
                  <a:pt x="293" y="42"/>
                </a:cubicBezTo>
                <a:cubicBezTo>
                  <a:pt x="298" y="42"/>
                  <a:pt x="302" y="44"/>
                  <a:pt x="305" y="47"/>
                </a:cubicBezTo>
                <a:cubicBezTo>
                  <a:pt x="308" y="51"/>
                  <a:pt x="310" y="56"/>
                  <a:pt x="310" y="63"/>
                </a:cubicBezTo>
                <a:lnTo>
                  <a:pt x="310" y="93"/>
                </a:lnTo>
                <a:close/>
                <a:moveTo>
                  <a:pt x="364" y="93"/>
                </a:moveTo>
                <a:cubicBezTo>
                  <a:pt x="356" y="93"/>
                  <a:pt x="356" y="93"/>
                  <a:pt x="356" y="93"/>
                </a:cubicBezTo>
                <a:cubicBezTo>
                  <a:pt x="356" y="85"/>
                  <a:pt x="356" y="85"/>
                  <a:pt x="356" y="85"/>
                </a:cubicBezTo>
                <a:cubicBezTo>
                  <a:pt x="356" y="85"/>
                  <a:pt x="356" y="85"/>
                  <a:pt x="356" y="85"/>
                </a:cubicBezTo>
                <a:cubicBezTo>
                  <a:pt x="352" y="91"/>
                  <a:pt x="346" y="95"/>
                  <a:pt x="339" y="95"/>
                </a:cubicBezTo>
                <a:cubicBezTo>
                  <a:pt x="332" y="95"/>
                  <a:pt x="327" y="92"/>
                  <a:pt x="324" y="88"/>
                </a:cubicBezTo>
                <a:cubicBezTo>
                  <a:pt x="320" y="84"/>
                  <a:pt x="318" y="77"/>
                  <a:pt x="318" y="69"/>
                </a:cubicBezTo>
                <a:cubicBezTo>
                  <a:pt x="318" y="61"/>
                  <a:pt x="320" y="54"/>
                  <a:pt x="324" y="49"/>
                </a:cubicBezTo>
                <a:cubicBezTo>
                  <a:pt x="328" y="44"/>
                  <a:pt x="334" y="42"/>
                  <a:pt x="341" y="42"/>
                </a:cubicBezTo>
                <a:cubicBezTo>
                  <a:pt x="348" y="42"/>
                  <a:pt x="353" y="45"/>
                  <a:pt x="356" y="50"/>
                </a:cubicBezTo>
                <a:cubicBezTo>
                  <a:pt x="356" y="50"/>
                  <a:pt x="356" y="50"/>
                  <a:pt x="356" y="50"/>
                </a:cubicBezTo>
                <a:cubicBezTo>
                  <a:pt x="356" y="19"/>
                  <a:pt x="356" y="19"/>
                  <a:pt x="356" y="19"/>
                </a:cubicBezTo>
                <a:cubicBezTo>
                  <a:pt x="364" y="19"/>
                  <a:pt x="364" y="19"/>
                  <a:pt x="364" y="19"/>
                </a:cubicBezTo>
                <a:lnTo>
                  <a:pt x="364" y="93"/>
                </a:lnTo>
                <a:close/>
                <a:moveTo>
                  <a:pt x="356" y="71"/>
                </a:moveTo>
                <a:cubicBezTo>
                  <a:pt x="356" y="63"/>
                  <a:pt x="356" y="63"/>
                  <a:pt x="356" y="63"/>
                </a:cubicBezTo>
                <a:cubicBezTo>
                  <a:pt x="356" y="59"/>
                  <a:pt x="355" y="56"/>
                  <a:pt x="352" y="53"/>
                </a:cubicBezTo>
                <a:cubicBezTo>
                  <a:pt x="349" y="50"/>
                  <a:pt x="346" y="49"/>
                  <a:pt x="342" y="49"/>
                </a:cubicBezTo>
                <a:cubicBezTo>
                  <a:pt x="337" y="49"/>
                  <a:pt x="333" y="51"/>
                  <a:pt x="330" y="54"/>
                </a:cubicBezTo>
                <a:cubicBezTo>
                  <a:pt x="327" y="58"/>
                  <a:pt x="326" y="63"/>
                  <a:pt x="326" y="69"/>
                </a:cubicBezTo>
                <a:cubicBezTo>
                  <a:pt x="326" y="75"/>
                  <a:pt x="327" y="80"/>
                  <a:pt x="330" y="83"/>
                </a:cubicBezTo>
                <a:cubicBezTo>
                  <a:pt x="333" y="86"/>
                  <a:pt x="337" y="88"/>
                  <a:pt x="341" y="88"/>
                </a:cubicBezTo>
                <a:cubicBezTo>
                  <a:pt x="345" y="88"/>
                  <a:pt x="349" y="86"/>
                  <a:pt x="352" y="83"/>
                </a:cubicBezTo>
                <a:cubicBezTo>
                  <a:pt x="355" y="80"/>
                  <a:pt x="356" y="76"/>
                  <a:pt x="356" y="71"/>
                </a:cubicBezTo>
                <a:close/>
                <a:moveTo>
                  <a:pt x="424" y="68"/>
                </a:moveTo>
                <a:cubicBezTo>
                  <a:pt x="424" y="76"/>
                  <a:pt x="422" y="83"/>
                  <a:pt x="417" y="87"/>
                </a:cubicBezTo>
                <a:cubicBezTo>
                  <a:pt x="413" y="92"/>
                  <a:pt x="407" y="95"/>
                  <a:pt x="399" y="95"/>
                </a:cubicBezTo>
                <a:cubicBezTo>
                  <a:pt x="392" y="95"/>
                  <a:pt x="386" y="92"/>
                  <a:pt x="381" y="87"/>
                </a:cubicBezTo>
                <a:cubicBezTo>
                  <a:pt x="377" y="83"/>
                  <a:pt x="375" y="77"/>
                  <a:pt x="375" y="69"/>
                </a:cubicBezTo>
                <a:cubicBezTo>
                  <a:pt x="375" y="60"/>
                  <a:pt x="377" y="53"/>
                  <a:pt x="382" y="49"/>
                </a:cubicBezTo>
                <a:cubicBezTo>
                  <a:pt x="387" y="44"/>
                  <a:pt x="393" y="42"/>
                  <a:pt x="400" y="42"/>
                </a:cubicBezTo>
                <a:cubicBezTo>
                  <a:pt x="408" y="42"/>
                  <a:pt x="414" y="44"/>
                  <a:pt x="418" y="49"/>
                </a:cubicBezTo>
                <a:cubicBezTo>
                  <a:pt x="422" y="53"/>
                  <a:pt x="424" y="60"/>
                  <a:pt x="424" y="68"/>
                </a:cubicBezTo>
                <a:close/>
                <a:moveTo>
                  <a:pt x="416" y="68"/>
                </a:moveTo>
                <a:cubicBezTo>
                  <a:pt x="416" y="62"/>
                  <a:pt x="415" y="57"/>
                  <a:pt x="412" y="54"/>
                </a:cubicBezTo>
                <a:cubicBezTo>
                  <a:pt x="409" y="50"/>
                  <a:pt x="405" y="49"/>
                  <a:pt x="400" y="49"/>
                </a:cubicBezTo>
                <a:cubicBezTo>
                  <a:pt x="395" y="49"/>
                  <a:pt x="391" y="50"/>
                  <a:pt x="388" y="54"/>
                </a:cubicBezTo>
                <a:cubicBezTo>
                  <a:pt x="384" y="57"/>
                  <a:pt x="383" y="62"/>
                  <a:pt x="383" y="69"/>
                </a:cubicBezTo>
                <a:cubicBezTo>
                  <a:pt x="383" y="75"/>
                  <a:pt x="384" y="79"/>
                  <a:pt x="387" y="83"/>
                </a:cubicBezTo>
                <a:cubicBezTo>
                  <a:pt x="391" y="86"/>
                  <a:pt x="395" y="88"/>
                  <a:pt x="400" y="88"/>
                </a:cubicBezTo>
                <a:cubicBezTo>
                  <a:pt x="405" y="88"/>
                  <a:pt x="409" y="86"/>
                  <a:pt x="412" y="83"/>
                </a:cubicBezTo>
                <a:cubicBezTo>
                  <a:pt x="415" y="79"/>
                  <a:pt x="416" y="75"/>
                  <a:pt x="416" y="68"/>
                </a:cubicBezTo>
                <a:close/>
                <a:moveTo>
                  <a:pt x="496" y="43"/>
                </a:moveTo>
                <a:cubicBezTo>
                  <a:pt x="481" y="93"/>
                  <a:pt x="481" y="93"/>
                  <a:pt x="481" y="93"/>
                </a:cubicBezTo>
                <a:cubicBezTo>
                  <a:pt x="473" y="93"/>
                  <a:pt x="473" y="93"/>
                  <a:pt x="473" y="93"/>
                </a:cubicBezTo>
                <a:cubicBezTo>
                  <a:pt x="462" y="57"/>
                  <a:pt x="462" y="57"/>
                  <a:pt x="462" y="57"/>
                </a:cubicBezTo>
                <a:cubicBezTo>
                  <a:pt x="462" y="56"/>
                  <a:pt x="462" y="55"/>
                  <a:pt x="462" y="53"/>
                </a:cubicBezTo>
                <a:cubicBezTo>
                  <a:pt x="461" y="53"/>
                  <a:pt x="461" y="53"/>
                  <a:pt x="461" y="53"/>
                </a:cubicBezTo>
                <a:cubicBezTo>
                  <a:pt x="461" y="54"/>
                  <a:pt x="461" y="55"/>
                  <a:pt x="460" y="57"/>
                </a:cubicBezTo>
                <a:cubicBezTo>
                  <a:pt x="449" y="93"/>
                  <a:pt x="449" y="93"/>
                  <a:pt x="449" y="93"/>
                </a:cubicBezTo>
                <a:cubicBezTo>
                  <a:pt x="441" y="93"/>
                  <a:pt x="441" y="93"/>
                  <a:pt x="441" y="93"/>
                </a:cubicBezTo>
                <a:cubicBezTo>
                  <a:pt x="426" y="43"/>
                  <a:pt x="426" y="43"/>
                  <a:pt x="426" y="43"/>
                </a:cubicBezTo>
                <a:cubicBezTo>
                  <a:pt x="434" y="43"/>
                  <a:pt x="434" y="43"/>
                  <a:pt x="434" y="43"/>
                </a:cubicBezTo>
                <a:cubicBezTo>
                  <a:pt x="445" y="81"/>
                  <a:pt x="445" y="81"/>
                  <a:pt x="445" y="81"/>
                </a:cubicBezTo>
                <a:cubicBezTo>
                  <a:pt x="445" y="82"/>
                  <a:pt x="445" y="84"/>
                  <a:pt x="445" y="85"/>
                </a:cubicBezTo>
                <a:cubicBezTo>
                  <a:pt x="446" y="85"/>
                  <a:pt x="446" y="85"/>
                  <a:pt x="446" y="85"/>
                </a:cubicBezTo>
                <a:cubicBezTo>
                  <a:pt x="446" y="84"/>
                  <a:pt x="446" y="83"/>
                  <a:pt x="447" y="81"/>
                </a:cubicBezTo>
                <a:cubicBezTo>
                  <a:pt x="458" y="43"/>
                  <a:pt x="458" y="43"/>
                  <a:pt x="458" y="43"/>
                </a:cubicBezTo>
                <a:cubicBezTo>
                  <a:pt x="466" y="43"/>
                  <a:pt x="466" y="43"/>
                  <a:pt x="466" y="43"/>
                </a:cubicBezTo>
                <a:cubicBezTo>
                  <a:pt x="476" y="81"/>
                  <a:pt x="476" y="81"/>
                  <a:pt x="476" y="81"/>
                </a:cubicBezTo>
                <a:cubicBezTo>
                  <a:pt x="476" y="82"/>
                  <a:pt x="477" y="84"/>
                  <a:pt x="477" y="86"/>
                </a:cubicBezTo>
                <a:cubicBezTo>
                  <a:pt x="477" y="86"/>
                  <a:pt x="477" y="86"/>
                  <a:pt x="477" y="86"/>
                </a:cubicBezTo>
                <a:cubicBezTo>
                  <a:pt x="477" y="84"/>
                  <a:pt x="477" y="83"/>
                  <a:pt x="478" y="81"/>
                </a:cubicBezTo>
                <a:cubicBezTo>
                  <a:pt x="488" y="43"/>
                  <a:pt x="488" y="43"/>
                  <a:pt x="488" y="43"/>
                </a:cubicBezTo>
                <a:lnTo>
                  <a:pt x="496" y="43"/>
                </a:lnTo>
                <a:close/>
                <a:moveTo>
                  <a:pt x="530" y="80"/>
                </a:moveTo>
                <a:cubicBezTo>
                  <a:pt x="530" y="84"/>
                  <a:pt x="529" y="88"/>
                  <a:pt x="526" y="90"/>
                </a:cubicBezTo>
                <a:cubicBezTo>
                  <a:pt x="522" y="93"/>
                  <a:pt x="518" y="95"/>
                  <a:pt x="512" y="95"/>
                </a:cubicBezTo>
                <a:cubicBezTo>
                  <a:pt x="507" y="95"/>
                  <a:pt x="503" y="94"/>
                  <a:pt x="499" y="92"/>
                </a:cubicBezTo>
                <a:cubicBezTo>
                  <a:pt x="499" y="83"/>
                  <a:pt x="499" y="83"/>
                  <a:pt x="499" y="83"/>
                </a:cubicBezTo>
                <a:cubicBezTo>
                  <a:pt x="503" y="86"/>
                  <a:pt x="508" y="88"/>
                  <a:pt x="512" y="88"/>
                </a:cubicBezTo>
                <a:cubicBezTo>
                  <a:pt x="519" y="88"/>
                  <a:pt x="522" y="85"/>
                  <a:pt x="522" y="81"/>
                </a:cubicBezTo>
                <a:cubicBezTo>
                  <a:pt x="522" y="79"/>
                  <a:pt x="521" y="77"/>
                  <a:pt x="520" y="76"/>
                </a:cubicBezTo>
                <a:cubicBezTo>
                  <a:pt x="518" y="75"/>
                  <a:pt x="516" y="73"/>
                  <a:pt x="512" y="71"/>
                </a:cubicBezTo>
                <a:cubicBezTo>
                  <a:pt x="507" y="69"/>
                  <a:pt x="504" y="68"/>
                  <a:pt x="503" y="66"/>
                </a:cubicBezTo>
                <a:cubicBezTo>
                  <a:pt x="500" y="63"/>
                  <a:pt x="499" y="60"/>
                  <a:pt x="499" y="56"/>
                </a:cubicBezTo>
                <a:cubicBezTo>
                  <a:pt x="499" y="52"/>
                  <a:pt x="501" y="49"/>
                  <a:pt x="504" y="46"/>
                </a:cubicBezTo>
                <a:cubicBezTo>
                  <a:pt x="508" y="43"/>
                  <a:pt x="512" y="42"/>
                  <a:pt x="517" y="42"/>
                </a:cubicBezTo>
                <a:cubicBezTo>
                  <a:pt x="521" y="42"/>
                  <a:pt x="525" y="43"/>
                  <a:pt x="528" y="44"/>
                </a:cubicBezTo>
                <a:cubicBezTo>
                  <a:pt x="528" y="52"/>
                  <a:pt x="528" y="52"/>
                  <a:pt x="528" y="52"/>
                </a:cubicBezTo>
                <a:cubicBezTo>
                  <a:pt x="525" y="50"/>
                  <a:pt x="521" y="49"/>
                  <a:pt x="517" y="49"/>
                </a:cubicBezTo>
                <a:cubicBezTo>
                  <a:pt x="514" y="49"/>
                  <a:pt x="512" y="49"/>
                  <a:pt x="510" y="51"/>
                </a:cubicBezTo>
                <a:cubicBezTo>
                  <a:pt x="509" y="52"/>
                  <a:pt x="508" y="54"/>
                  <a:pt x="508" y="56"/>
                </a:cubicBezTo>
                <a:cubicBezTo>
                  <a:pt x="508" y="58"/>
                  <a:pt x="508" y="60"/>
                  <a:pt x="510" y="61"/>
                </a:cubicBezTo>
                <a:cubicBezTo>
                  <a:pt x="511" y="62"/>
                  <a:pt x="513" y="64"/>
                  <a:pt x="517" y="65"/>
                </a:cubicBezTo>
                <a:cubicBezTo>
                  <a:pt x="522" y="67"/>
                  <a:pt x="525" y="69"/>
                  <a:pt x="527" y="71"/>
                </a:cubicBezTo>
                <a:cubicBezTo>
                  <a:pt x="529" y="73"/>
                  <a:pt x="530" y="76"/>
                  <a:pt x="530" y="80"/>
                </a:cubicBezTo>
                <a:close/>
                <a:moveTo>
                  <a:pt x="615" y="93"/>
                </a:moveTo>
                <a:cubicBezTo>
                  <a:pt x="605" y="93"/>
                  <a:pt x="605" y="93"/>
                  <a:pt x="605" y="93"/>
                </a:cubicBezTo>
                <a:cubicBezTo>
                  <a:pt x="598" y="74"/>
                  <a:pt x="598" y="74"/>
                  <a:pt x="598" y="74"/>
                </a:cubicBezTo>
                <a:cubicBezTo>
                  <a:pt x="568" y="74"/>
                  <a:pt x="568" y="74"/>
                  <a:pt x="568" y="74"/>
                </a:cubicBezTo>
                <a:cubicBezTo>
                  <a:pt x="561" y="93"/>
                  <a:pt x="561" y="93"/>
                  <a:pt x="561" y="93"/>
                </a:cubicBezTo>
                <a:cubicBezTo>
                  <a:pt x="552" y="93"/>
                  <a:pt x="552" y="93"/>
                  <a:pt x="552" y="93"/>
                </a:cubicBezTo>
                <a:cubicBezTo>
                  <a:pt x="579" y="23"/>
                  <a:pt x="579" y="23"/>
                  <a:pt x="579" y="23"/>
                </a:cubicBezTo>
                <a:cubicBezTo>
                  <a:pt x="587" y="23"/>
                  <a:pt x="587" y="23"/>
                  <a:pt x="587" y="23"/>
                </a:cubicBezTo>
                <a:lnTo>
                  <a:pt x="615" y="93"/>
                </a:lnTo>
                <a:close/>
                <a:moveTo>
                  <a:pt x="595" y="66"/>
                </a:moveTo>
                <a:cubicBezTo>
                  <a:pt x="584" y="36"/>
                  <a:pt x="584" y="36"/>
                  <a:pt x="584" y="36"/>
                </a:cubicBezTo>
                <a:cubicBezTo>
                  <a:pt x="584" y="35"/>
                  <a:pt x="583" y="34"/>
                  <a:pt x="583" y="31"/>
                </a:cubicBezTo>
                <a:cubicBezTo>
                  <a:pt x="583" y="31"/>
                  <a:pt x="583" y="31"/>
                  <a:pt x="583" y="31"/>
                </a:cubicBezTo>
                <a:cubicBezTo>
                  <a:pt x="582" y="33"/>
                  <a:pt x="582" y="35"/>
                  <a:pt x="582" y="36"/>
                </a:cubicBezTo>
                <a:cubicBezTo>
                  <a:pt x="571" y="66"/>
                  <a:pt x="571" y="66"/>
                  <a:pt x="571" y="66"/>
                </a:cubicBezTo>
                <a:lnTo>
                  <a:pt x="595" y="66"/>
                </a:lnTo>
                <a:close/>
                <a:moveTo>
                  <a:pt x="659" y="45"/>
                </a:moveTo>
                <a:cubicBezTo>
                  <a:pt x="629" y="87"/>
                  <a:pt x="629" y="87"/>
                  <a:pt x="629" y="87"/>
                </a:cubicBezTo>
                <a:cubicBezTo>
                  <a:pt x="659" y="87"/>
                  <a:pt x="659" y="87"/>
                  <a:pt x="659" y="87"/>
                </a:cubicBezTo>
                <a:cubicBezTo>
                  <a:pt x="659" y="93"/>
                  <a:pt x="659" y="93"/>
                  <a:pt x="659" y="93"/>
                </a:cubicBezTo>
                <a:cubicBezTo>
                  <a:pt x="617" y="93"/>
                  <a:pt x="617" y="93"/>
                  <a:pt x="617" y="93"/>
                </a:cubicBezTo>
                <a:cubicBezTo>
                  <a:pt x="617" y="91"/>
                  <a:pt x="617" y="91"/>
                  <a:pt x="617" y="91"/>
                </a:cubicBezTo>
                <a:cubicBezTo>
                  <a:pt x="647" y="50"/>
                  <a:pt x="647" y="50"/>
                  <a:pt x="647" y="50"/>
                </a:cubicBezTo>
                <a:cubicBezTo>
                  <a:pt x="620" y="50"/>
                  <a:pt x="620" y="50"/>
                  <a:pt x="620" y="50"/>
                </a:cubicBezTo>
                <a:cubicBezTo>
                  <a:pt x="620" y="43"/>
                  <a:pt x="620" y="43"/>
                  <a:pt x="620" y="43"/>
                </a:cubicBezTo>
                <a:cubicBezTo>
                  <a:pt x="659" y="43"/>
                  <a:pt x="659" y="43"/>
                  <a:pt x="659" y="43"/>
                </a:cubicBezTo>
                <a:lnTo>
                  <a:pt x="659" y="45"/>
                </a:lnTo>
                <a:close/>
                <a:moveTo>
                  <a:pt x="706" y="93"/>
                </a:moveTo>
                <a:cubicBezTo>
                  <a:pt x="698" y="93"/>
                  <a:pt x="698" y="93"/>
                  <a:pt x="698" y="93"/>
                </a:cubicBezTo>
                <a:cubicBezTo>
                  <a:pt x="698" y="85"/>
                  <a:pt x="698" y="85"/>
                  <a:pt x="698" y="85"/>
                </a:cubicBezTo>
                <a:cubicBezTo>
                  <a:pt x="698" y="85"/>
                  <a:pt x="698" y="85"/>
                  <a:pt x="698" y="85"/>
                </a:cubicBezTo>
                <a:cubicBezTo>
                  <a:pt x="694" y="92"/>
                  <a:pt x="689" y="95"/>
                  <a:pt x="682" y="95"/>
                </a:cubicBezTo>
                <a:cubicBezTo>
                  <a:pt x="670" y="95"/>
                  <a:pt x="664" y="88"/>
                  <a:pt x="664" y="73"/>
                </a:cubicBezTo>
                <a:cubicBezTo>
                  <a:pt x="664" y="43"/>
                  <a:pt x="664" y="43"/>
                  <a:pt x="664" y="43"/>
                </a:cubicBezTo>
                <a:cubicBezTo>
                  <a:pt x="672" y="43"/>
                  <a:pt x="672" y="43"/>
                  <a:pt x="672" y="43"/>
                </a:cubicBezTo>
                <a:cubicBezTo>
                  <a:pt x="672" y="72"/>
                  <a:pt x="672" y="72"/>
                  <a:pt x="672" y="72"/>
                </a:cubicBezTo>
                <a:cubicBezTo>
                  <a:pt x="672" y="83"/>
                  <a:pt x="676" y="88"/>
                  <a:pt x="685" y="88"/>
                </a:cubicBezTo>
                <a:cubicBezTo>
                  <a:pt x="688" y="88"/>
                  <a:pt x="692" y="86"/>
                  <a:pt x="694" y="84"/>
                </a:cubicBezTo>
                <a:cubicBezTo>
                  <a:pt x="697" y="81"/>
                  <a:pt x="698" y="77"/>
                  <a:pt x="698" y="72"/>
                </a:cubicBezTo>
                <a:cubicBezTo>
                  <a:pt x="698" y="43"/>
                  <a:pt x="698" y="43"/>
                  <a:pt x="698" y="43"/>
                </a:cubicBezTo>
                <a:cubicBezTo>
                  <a:pt x="706" y="43"/>
                  <a:pt x="706" y="43"/>
                  <a:pt x="706" y="43"/>
                </a:cubicBezTo>
                <a:lnTo>
                  <a:pt x="706" y="93"/>
                </a:lnTo>
                <a:close/>
                <a:moveTo>
                  <a:pt x="745" y="51"/>
                </a:moveTo>
                <a:cubicBezTo>
                  <a:pt x="743" y="50"/>
                  <a:pt x="741" y="50"/>
                  <a:pt x="739" y="50"/>
                </a:cubicBezTo>
                <a:cubicBezTo>
                  <a:pt x="735" y="50"/>
                  <a:pt x="733" y="51"/>
                  <a:pt x="730" y="54"/>
                </a:cubicBezTo>
                <a:cubicBezTo>
                  <a:pt x="728" y="57"/>
                  <a:pt x="726" y="62"/>
                  <a:pt x="726" y="68"/>
                </a:cubicBezTo>
                <a:cubicBezTo>
                  <a:pt x="726" y="93"/>
                  <a:pt x="726" y="93"/>
                  <a:pt x="726" y="93"/>
                </a:cubicBezTo>
                <a:cubicBezTo>
                  <a:pt x="718" y="93"/>
                  <a:pt x="718" y="93"/>
                  <a:pt x="718" y="93"/>
                </a:cubicBezTo>
                <a:cubicBezTo>
                  <a:pt x="718" y="43"/>
                  <a:pt x="718" y="43"/>
                  <a:pt x="718" y="43"/>
                </a:cubicBezTo>
                <a:cubicBezTo>
                  <a:pt x="726" y="43"/>
                  <a:pt x="726" y="43"/>
                  <a:pt x="726" y="43"/>
                </a:cubicBezTo>
                <a:cubicBezTo>
                  <a:pt x="726" y="53"/>
                  <a:pt x="726" y="53"/>
                  <a:pt x="726" y="53"/>
                </a:cubicBezTo>
                <a:cubicBezTo>
                  <a:pt x="727" y="53"/>
                  <a:pt x="727" y="53"/>
                  <a:pt x="727" y="53"/>
                </a:cubicBezTo>
                <a:cubicBezTo>
                  <a:pt x="728" y="50"/>
                  <a:pt x="730" y="47"/>
                  <a:pt x="732" y="45"/>
                </a:cubicBezTo>
                <a:cubicBezTo>
                  <a:pt x="734" y="43"/>
                  <a:pt x="737" y="42"/>
                  <a:pt x="740" y="42"/>
                </a:cubicBezTo>
                <a:cubicBezTo>
                  <a:pt x="742" y="42"/>
                  <a:pt x="744" y="42"/>
                  <a:pt x="745" y="43"/>
                </a:cubicBezTo>
                <a:lnTo>
                  <a:pt x="745" y="51"/>
                </a:lnTo>
                <a:close/>
                <a:moveTo>
                  <a:pt x="790" y="70"/>
                </a:moveTo>
                <a:cubicBezTo>
                  <a:pt x="755" y="70"/>
                  <a:pt x="755" y="70"/>
                  <a:pt x="755" y="70"/>
                </a:cubicBezTo>
                <a:cubicBezTo>
                  <a:pt x="755" y="76"/>
                  <a:pt x="756" y="80"/>
                  <a:pt x="759" y="83"/>
                </a:cubicBezTo>
                <a:cubicBezTo>
                  <a:pt x="762" y="86"/>
                  <a:pt x="766" y="88"/>
                  <a:pt x="771" y="88"/>
                </a:cubicBezTo>
                <a:cubicBezTo>
                  <a:pt x="777" y="88"/>
                  <a:pt x="782" y="86"/>
                  <a:pt x="787" y="82"/>
                </a:cubicBezTo>
                <a:cubicBezTo>
                  <a:pt x="787" y="90"/>
                  <a:pt x="787" y="90"/>
                  <a:pt x="787" y="90"/>
                </a:cubicBezTo>
                <a:cubicBezTo>
                  <a:pt x="782" y="93"/>
                  <a:pt x="777" y="95"/>
                  <a:pt x="769" y="95"/>
                </a:cubicBezTo>
                <a:cubicBezTo>
                  <a:pt x="762" y="95"/>
                  <a:pt x="757" y="93"/>
                  <a:pt x="753" y="88"/>
                </a:cubicBezTo>
                <a:cubicBezTo>
                  <a:pt x="748" y="84"/>
                  <a:pt x="746" y="77"/>
                  <a:pt x="746" y="68"/>
                </a:cubicBezTo>
                <a:cubicBezTo>
                  <a:pt x="746" y="60"/>
                  <a:pt x="749" y="54"/>
                  <a:pt x="753" y="49"/>
                </a:cubicBezTo>
                <a:cubicBezTo>
                  <a:pt x="758" y="44"/>
                  <a:pt x="763" y="42"/>
                  <a:pt x="770" y="42"/>
                </a:cubicBezTo>
                <a:cubicBezTo>
                  <a:pt x="776" y="42"/>
                  <a:pt x="782" y="44"/>
                  <a:pt x="785" y="49"/>
                </a:cubicBezTo>
                <a:cubicBezTo>
                  <a:pt x="789" y="53"/>
                  <a:pt x="790" y="59"/>
                  <a:pt x="790" y="66"/>
                </a:cubicBezTo>
                <a:lnTo>
                  <a:pt x="790" y="70"/>
                </a:lnTo>
                <a:close/>
                <a:moveTo>
                  <a:pt x="782" y="63"/>
                </a:moveTo>
                <a:cubicBezTo>
                  <a:pt x="782" y="59"/>
                  <a:pt x="781" y="55"/>
                  <a:pt x="779" y="53"/>
                </a:cubicBezTo>
                <a:cubicBezTo>
                  <a:pt x="777" y="50"/>
                  <a:pt x="773" y="49"/>
                  <a:pt x="769" y="49"/>
                </a:cubicBezTo>
                <a:cubicBezTo>
                  <a:pt x="766" y="49"/>
                  <a:pt x="762" y="50"/>
                  <a:pt x="760" y="53"/>
                </a:cubicBezTo>
                <a:cubicBezTo>
                  <a:pt x="757" y="55"/>
                  <a:pt x="755" y="59"/>
                  <a:pt x="755" y="63"/>
                </a:cubicBezTo>
                <a:lnTo>
                  <a:pt x="782" y="63"/>
                </a:lnTo>
                <a:close/>
                <a:moveTo>
                  <a:pt x="50" y="57"/>
                </a:moveTo>
                <a:cubicBezTo>
                  <a:pt x="50" y="9"/>
                  <a:pt x="50" y="9"/>
                  <a:pt x="50" y="9"/>
                </a:cubicBezTo>
                <a:cubicBezTo>
                  <a:pt x="0" y="16"/>
                  <a:pt x="0" y="16"/>
                  <a:pt x="0" y="16"/>
                </a:cubicBezTo>
                <a:cubicBezTo>
                  <a:pt x="0" y="57"/>
                  <a:pt x="0" y="57"/>
                  <a:pt x="0" y="57"/>
                </a:cubicBezTo>
                <a:lnTo>
                  <a:pt x="50" y="57"/>
                </a:lnTo>
                <a:close/>
                <a:moveTo>
                  <a:pt x="52" y="57"/>
                </a:moveTo>
                <a:cubicBezTo>
                  <a:pt x="116" y="57"/>
                  <a:pt x="116" y="57"/>
                  <a:pt x="116" y="57"/>
                </a:cubicBezTo>
                <a:cubicBezTo>
                  <a:pt x="116" y="0"/>
                  <a:pt x="116" y="0"/>
                  <a:pt x="116" y="0"/>
                </a:cubicBezTo>
                <a:cubicBezTo>
                  <a:pt x="52" y="9"/>
                  <a:pt x="52" y="9"/>
                  <a:pt x="52" y="9"/>
                </a:cubicBezTo>
                <a:lnTo>
                  <a:pt x="52" y="57"/>
                </a:lnTo>
                <a:close/>
                <a:moveTo>
                  <a:pt x="50" y="59"/>
                </a:moveTo>
                <a:cubicBezTo>
                  <a:pt x="0" y="59"/>
                  <a:pt x="0" y="59"/>
                  <a:pt x="0" y="59"/>
                </a:cubicBezTo>
                <a:cubicBezTo>
                  <a:pt x="0" y="100"/>
                  <a:pt x="0" y="100"/>
                  <a:pt x="0" y="100"/>
                </a:cubicBezTo>
                <a:cubicBezTo>
                  <a:pt x="50" y="107"/>
                  <a:pt x="50" y="107"/>
                  <a:pt x="50" y="107"/>
                </a:cubicBezTo>
                <a:lnTo>
                  <a:pt x="50" y="59"/>
                </a:lnTo>
                <a:close/>
                <a:moveTo>
                  <a:pt x="52" y="59"/>
                </a:moveTo>
                <a:cubicBezTo>
                  <a:pt x="52" y="107"/>
                  <a:pt x="52" y="107"/>
                  <a:pt x="52" y="107"/>
                </a:cubicBezTo>
                <a:cubicBezTo>
                  <a:pt x="116" y="116"/>
                  <a:pt x="116" y="116"/>
                  <a:pt x="116" y="116"/>
                </a:cubicBezTo>
                <a:cubicBezTo>
                  <a:pt x="116" y="59"/>
                  <a:pt x="116" y="59"/>
                  <a:pt x="116" y="59"/>
                </a:cubicBezTo>
                <a:lnTo>
                  <a:pt x="52"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4" tIns="45722" rIns="91444" bIns="45722" numCol="1" anchor="t" anchorCtr="0" compatLnSpc="1">
            <a:prstTxWarp prst="textNoShape">
              <a:avLst/>
            </a:prstTxWarp>
          </a:bodyPr>
          <a:lstStyle/>
          <a:p>
            <a:pPr defTabSz="896386"/>
            <a:endParaRPr lang="en-US" sz="1765" kern="0">
              <a:solidFill>
                <a:srgbClr val="505050"/>
              </a:solidFill>
            </a:endParaRPr>
          </a:p>
        </p:txBody>
      </p:sp>
    </p:spTree>
    <p:extLst>
      <p:ext uri="{BB962C8B-B14F-4D97-AF65-F5344CB8AC3E}">
        <p14:creationId xmlns:p14="http://schemas.microsoft.com/office/powerpoint/2010/main" val="11771609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xit" presetSubtype="0" fill="hold" nodeType="withEffect">
                                  <p:stCondLst>
                                    <p:cond delay="700"/>
                                  </p:stCondLst>
                                  <p:childTnLst>
                                    <p:animEffect transition="out" filter="fade">
                                      <p:cBhvr>
                                        <p:cTn id="9" dur="500"/>
                                        <p:tgtEl>
                                          <p:spTgt spid="67"/>
                                        </p:tgtEl>
                                      </p:cBhvr>
                                    </p:animEffect>
                                    <p:set>
                                      <p:cBhvr>
                                        <p:cTn id="10" dur="1" fill="hold">
                                          <p:stCondLst>
                                            <p:cond delay="499"/>
                                          </p:stCondLst>
                                        </p:cTn>
                                        <p:tgtEl>
                                          <p:spTgt spid="67"/>
                                        </p:tgtEl>
                                        <p:attrNameLst>
                                          <p:attrName>style.visibility</p:attrName>
                                        </p:attrNameLst>
                                      </p:cBhvr>
                                      <p:to>
                                        <p:strVal val="hidden"/>
                                      </p:to>
                                    </p:set>
                                  </p:childTnLst>
                                </p:cTn>
                              </p:par>
                              <p:par>
                                <p:cTn id="11" presetID="10" presetClass="entr" presetSubtype="0" fill="hold" nodeType="withEffect">
                                  <p:stCondLst>
                                    <p:cond delay="700"/>
                                  </p:stCondLst>
                                  <p:childTnLst>
                                    <p:set>
                                      <p:cBhvr>
                                        <p:cTn id="12" dur="1" fill="hold">
                                          <p:stCondLst>
                                            <p:cond delay="0"/>
                                          </p:stCondLst>
                                        </p:cTn>
                                        <p:tgtEl>
                                          <p:spTgt spid="51"/>
                                        </p:tgtEl>
                                        <p:attrNameLst>
                                          <p:attrName>style.visibility</p:attrName>
                                        </p:attrNameLst>
                                      </p:cBhvr>
                                      <p:to>
                                        <p:strVal val="visible"/>
                                      </p:to>
                                    </p:set>
                                    <p:animEffect transition="in" filter="fade">
                                      <p:cBhvr>
                                        <p:cTn id="13" dur="500"/>
                                        <p:tgtEl>
                                          <p:spTgt spid="51"/>
                                        </p:tgtEl>
                                      </p:cBhvr>
                                    </p:animEffect>
                                  </p:childTnLst>
                                </p:cTn>
                              </p:par>
                              <p:par>
                                <p:cTn id="14" presetID="10" presetClass="entr" presetSubtype="0" fill="hold" nodeType="withEffect">
                                  <p:stCondLst>
                                    <p:cond delay="700"/>
                                  </p:stCondLst>
                                  <p:childTnLst>
                                    <p:set>
                                      <p:cBhvr>
                                        <p:cTn id="15" dur="1" fill="hold">
                                          <p:stCondLst>
                                            <p:cond delay="0"/>
                                          </p:stCondLst>
                                        </p:cTn>
                                        <p:tgtEl>
                                          <p:spTgt spid="82"/>
                                        </p:tgtEl>
                                        <p:attrNameLst>
                                          <p:attrName>style.visibility</p:attrName>
                                        </p:attrNameLst>
                                      </p:cBhvr>
                                      <p:to>
                                        <p:strVal val="visible"/>
                                      </p:to>
                                    </p:set>
                                    <p:animEffect transition="in" filter="fade">
                                      <p:cBhvr>
                                        <p:cTn id="16" dur="500"/>
                                        <p:tgtEl>
                                          <p:spTgt spid="8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8">
                                            <p:txEl>
                                              <p:pRg st="0" end="0"/>
                                            </p:txEl>
                                          </p:spTgt>
                                        </p:tgtEl>
                                        <p:attrNameLst>
                                          <p:attrName>style.visibility</p:attrName>
                                        </p:attrNameLst>
                                      </p:cBhvr>
                                      <p:to>
                                        <p:strVal val="visible"/>
                                      </p:to>
                                    </p:set>
                                    <p:animEffect transition="in" filter="fade">
                                      <p:cBhvr>
                                        <p:cTn id="21" dur="500"/>
                                        <p:tgtEl>
                                          <p:spTgt spid="68">
                                            <p:txEl>
                                              <p:pRg st="0" end="0"/>
                                            </p:txEl>
                                          </p:spTgt>
                                        </p:tgtEl>
                                      </p:cBhvr>
                                    </p:animEffect>
                                  </p:childTnLst>
                                </p:cTn>
                              </p:par>
                              <p:par>
                                <p:cTn id="22" presetID="1" presetClass="exit" presetSubtype="0" fill="hold" grpId="1" nodeType="withEffect">
                                  <p:stCondLst>
                                    <p:cond delay="0"/>
                                  </p:stCondLst>
                                  <p:childTnLst>
                                    <p:set>
                                      <p:cBhvr>
                                        <p:cTn id="23" dur="1" fill="hold">
                                          <p:stCondLst>
                                            <p:cond delay="0"/>
                                          </p:stCondLst>
                                        </p:cTn>
                                        <p:tgtEl>
                                          <p:spTgt spid="3">
                                            <p:txEl>
                                              <p:pRg st="0" end="0"/>
                                            </p:txEl>
                                          </p:spTgt>
                                        </p:tgtEl>
                                        <p:attrNameLst>
                                          <p:attrName>style.visibility</p:attrName>
                                        </p:attrNameLst>
                                      </p:cBhvr>
                                      <p:to>
                                        <p:strVal val="hidden"/>
                                      </p:to>
                                    </p:set>
                                  </p:childTnLst>
                                </p:cTn>
                              </p:par>
                              <p:par>
                                <p:cTn id="24" presetID="42" presetClass="path" presetSubtype="0" accel="50000" decel="50000" fill="hold" nodeType="withEffect">
                                  <p:stCondLst>
                                    <p:cond delay="600"/>
                                  </p:stCondLst>
                                  <p:childTnLst>
                                    <p:animMotion origin="layout" path="M 0.02591 0.00544 L 0.60186 -0.43918 " pathEditMode="relative" rAng="0" ptsTypes="AA">
                                      <p:cBhvr>
                                        <p:cTn id="25" dur="2000" fill="hold"/>
                                        <p:tgtEl>
                                          <p:spTgt spid="51"/>
                                        </p:tgtEl>
                                        <p:attrNameLst>
                                          <p:attrName>ppt_x</p:attrName>
                                          <p:attrName>ppt_y</p:attrName>
                                        </p:attrNameLst>
                                      </p:cBhvr>
                                      <p:rCtr x="28798" y="-22242"/>
                                    </p:animMotion>
                                  </p:childTnLst>
                                </p:cTn>
                              </p:par>
                              <p:par>
                                <p:cTn id="26" presetID="1" presetClass="exit" presetSubtype="0" fill="hold" grpId="1" nodeType="withEffect">
                                  <p:stCondLst>
                                    <p:cond delay="2700"/>
                                  </p:stCondLst>
                                  <p:childTnLst>
                                    <p:set>
                                      <p:cBhvr>
                                        <p:cTn id="27" dur="1" fill="hold">
                                          <p:stCondLst>
                                            <p:cond delay="0"/>
                                          </p:stCondLst>
                                        </p:cTn>
                                        <p:tgtEl>
                                          <p:spTgt spid="68">
                                            <p:txEl>
                                              <p:pRg st="0" end="0"/>
                                            </p:txEl>
                                          </p:spTgt>
                                        </p:tgtEl>
                                        <p:attrNameLst>
                                          <p:attrName>style.visibility</p:attrName>
                                        </p:attrNameLst>
                                      </p:cBhvr>
                                      <p:to>
                                        <p:strVal val="hidden"/>
                                      </p:to>
                                    </p:set>
                                  </p:childTnLst>
                                </p:cTn>
                              </p:par>
                            </p:childTnLst>
                          </p:cTn>
                        </p:par>
                        <p:par>
                          <p:cTn id="28" fill="hold">
                            <p:stCondLst>
                              <p:cond delay="2700"/>
                            </p:stCondLst>
                            <p:childTnLst>
                              <p:par>
                                <p:cTn id="29" presetID="10" presetClass="entr" presetSubtype="0" fill="hold" grpId="0" nodeType="afterEffect">
                                  <p:stCondLst>
                                    <p:cond delay="0"/>
                                  </p:stCondLst>
                                  <p:childTnLst>
                                    <p:set>
                                      <p:cBhvr>
                                        <p:cTn id="30" dur="1" fill="hold">
                                          <p:stCondLst>
                                            <p:cond delay="0"/>
                                          </p:stCondLst>
                                        </p:cTn>
                                        <p:tgtEl>
                                          <p:spTgt spid="69">
                                            <p:txEl>
                                              <p:pRg st="0" end="0"/>
                                            </p:txEl>
                                          </p:spTgt>
                                        </p:tgtEl>
                                        <p:attrNameLst>
                                          <p:attrName>style.visibility</p:attrName>
                                        </p:attrNameLst>
                                      </p:cBhvr>
                                      <p:to>
                                        <p:strVal val="visible"/>
                                      </p:to>
                                    </p:set>
                                    <p:animEffect transition="in" filter="fade">
                                      <p:cBhvr>
                                        <p:cTn id="31" dur="500"/>
                                        <p:tgtEl>
                                          <p:spTgt spid="69">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68" grpId="0" build="p"/>
      <p:bldP spid="68" grpId="1" build="allAtOnce"/>
      <p:bldP spid="69" grpId="0" build="p"/>
      <p:bldP spid="89" grpId="0" uiExpan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prstGeom prst="rect">
            <a:avLst/>
          </a:prstGeom>
        </p:spPr>
        <p:txBody>
          <a:bodyPr/>
          <a:lstStyle/>
          <a:p>
            <a:r>
              <a:rPr lang="en-US" dirty="0"/>
              <a:t>Azure Site Recovery</a:t>
            </a:r>
          </a:p>
        </p:txBody>
      </p:sp>
    </p:spTree>
    <p:extLst>
      <p:ext uri="{BB962C8B-B14F-4D97-AF65-F5344CB8AC3E}">
        <p14:creationId xmlns:p14="http://schemas.microsoft.com/office/powerpoint/2010/main" val="510412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A9559191-3FEA-4E36-B68B-97A5EF36C482}" vid="{1D1EC833-A45C-4B86-AD76-2F0B8E06CC95}"/>
    </a:ext>
  </a:extLst>
</a:theme>
</file>

<file path=ppt/theme/theme3.xml><?xml version="1.0" encoding="utf-8"?>
<a:theme xmlns:a="http://schemas.openxmlformats.org/drawingml/2006/main" name="STB_External_Template_16x9">
  <a:themeElements>
    <a:clrScheme name="Custom 14">
      <a:dk1>
        <a:srgbClr val="505050"/>
      </a:dk1>
      <a:lt1>
        <a:srgbClr val="FFFFFF"/>
      </a:lt1>
      <a:dk2>
        <a:srgbClr val="505050"/>
      </a:dk2>
      <a:lt2>
        <a:srgbClr val="969696"/>
      </a:lt2>
      <a:accent1>
        <a:srgbClr val="00187B"/>
      </a:accent1>
      <a:accent2>
        <a:srgbClr val="7FBA00"/>
      </a:accent2>
      <a:accent3>
        <a:srgbClr val="FF8C00"/>
      </a:accent3>
      <a:accent4>
        <a:srgbClr val="00BCF2"/>
      </a:accent4>
      <a:accent5>
        <a:srgbClr val="E81123"/>
      </a:accent5>
      <a:accent6>
        <a:srgbClr val="FFB900"/>
      </a:accent6>
      <a:hlink>
        <a:srgbClr val="00187B"/>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External_Template_16x9" id="{2FE55D51-FEBC-4A42-A4CB-0C1E7CD67338}" vid="{6B9A7899-6FE2-4C34-8CB1-94B9A5D7B2AB}"/>
    </a:ext>
  </a:extLst>
</a:theme>
</file>

<file path=ppt/theme/theme4.xml><?xml version="1.0" encoding="utf-8"?>
<a:theme xmlns:a="http://schemas.openxmlformats.org/drawingml/2006/main" name="2_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5.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2152</Words>
  <Application>Microsoft Office PowerPoint</Application>
  <PresentationFormat>Widescreen</PresentationFormat>
  <Paragraphs>219</Paragraphs>
  <Slides>13</Slides>
  <Notes>11</Notes>
  <HiddenSlides>0</HiddenSlides>
  <MMClips>0</MMClips>
  <ScaleCrop>false</ScaleCrop>
  <HeadingPairs>
    <vt:vector size="6" baseType="variant">
      <vt:variant>
        <vt:lpstr>Fonts Used</vt:lpstr>
      </vt:variant>
      <vt:variant>
        <vt:i4>11</vt:i4>
      </vt:variant>
      <vt:variant>
        <vt:lpstr>Theme</vt:lpstr>
      </vt:variant>
      <vt:variant>
        <vt:i4>5</vt:i4>
      </vt:variant>
      <vt:variant>
        <vt:lpstr>Slide Titles</vt:lpstr>
      </vt:variant>
      <vt:variant>
        <vt:i4>13</vt:i4>
      </vt:variant>
    </vt:vector>
  </HeadingPairs>
  <TitlesOfParts>
    <vt:vector size="29" baseType="lpstr">
      <vt:lpstr>Arial</vt:lpstr>
      <vt:lpstr>Calibri</vt:lpstr>
      <vt:lpstr>Calibri Light</vt:lpstr>
      <vt:lpstr>Consolas</vt:lpstr>
      <vt:lpstr>等线</vt:lpstr>
      <vt:lpstr>Segoe Pro</vt:lpstr>
      <vt:lpstr>Segoe Pro Light</vt:lpstr>
      <vt:lpstr>Segoe Semibold</vt:lpstr>
      <vt:lpstr>Segoe UI</vt:lpstr>
      <vt:lpstr>Segoe UI Light</vt:lpstr>
      <vt:lpstr>Wingdings</vt:lpstr>
      <vt:lpstr>Office Theme</vt:lpstr>
      <vt:lpstr>1_Azure Event</vt:lpstr>
      <vt:lpstr>STB_External_Template_16x9</vt:lpstr>
      <vt:lpstr>2_5-30610_Microsoft_Ignite_Keynote_Template</vt:lpstr>
      <vt:lpstr>1_Office Theme</vt:lpstr>
      <vt:lpstr>PowerPoint Presentation</vt:lpstr>
      <vt:lpstr>Azure Backup &amp; Site Recovery</vt:lpstr>
      <vt:lpstr>Azure Backup</vt:lpstr>
      <vt:lpstr>When to Choose Windows Azure Backup</vt:lpstr>
      <vt:lpstr>When to Choose Windows Azure Backup</vt:lpstr>
      <vt:lpstr>How Windows Azure Backup Works</vt:lpstr>
      <vt:lpstr>How Windows Azure Backup Works</vt:lpstr>
      <vt:lpstr>Security</vt:lpstr>
      <vt:lpstr>Azure Site Recovery</vt:lpstr>
      <vt:lpstr>Azure Site Recovery</vt:lpstr>
      <vt:lpstr>PowerPoint Presentation</vt:lpstr>
      <vt:lpstr>Demo: Azure Site Recovery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Jesper Jensen, solvo it</dc:creator>
  <cp:lastModifiedBy>Jesper Jensen, solvo it</cp:lastModifiedBy>
  <cp:revision>4</cp:revision>
  <dcterms:created xsi:type="dcterms:W3CDTF">2016-04-15T21:54:28Z</dcterms:created>
  <dcterms:modified xsi:type="dcterms:W3CDTF">2016-04-15T23:18:26Z</dcterms:modified>
</cp:coreProperties>
</file>

<file path=docProps/thumbnail.jpeg>
</file>